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2" r:id="rId20"/>
    <p:sldId id="278" r:id="rId21"/>
    <p:sldId id="280" r:id="rId22"/>
    <p:sldId id="281" r:id="rId23"/>
    <p:sldId id="283" r:id="rId24"/>
    <p:sldId id="284" r:id="rId25"/>
  </p:sldIdLst>
  <p:sldSz cx="9144000" cy="6858000" type="screen4x3"/>
  <p:notesSz cx="6888163" cy="100203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31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6" autoAdjust="0"/>
    <p:restoredTop sz="95658" autoAdjust="0"/>
  </p:normalViewPr>
  <p:slideViewPr>
    <p:cSldViewPr>
      <p:cViewPr>
        <p:scale>
          <a:sx n="75" d="100"/>
          <a:sy n="75" d="100"/>
        </p:scale>
        <p:origin x="-8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249BCD-1479-4FA8-9A1C-9066992E7989}" type="doc">
      <dgm:prSet loTypeId="urn:microsoft.com/office/officeart/2005/8/layout/hierarchy1" loCatId="hierarchy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82002AA-D2F1-44D4-B8E0-364D194D3234}">
      <dgm:prSet phldrT="[Text]" custT="1"/>
      <dgm:spPr/>
      <dgm:t>
        <a:bodyPr/>
        <a:lstStyle/>
        <a:p>
          <a:r>
            <a:rPr lang="it-IT" sz="5400" b="1" dirty="0" smtClean="0">
              <a:latin typeface="Kunstler Script" pitchFamily="66" charset="0"/>
            </a:rPr>
            <a:t>Ohio</a:t>
          </a:r>
        </a:p>
        <a:p>
          <a:r>
            <a:rPr lang="it-IT" sz="4000" b="1" dirty="0" err="1" smtClean="0">
              <a:latin typeface="Kunstler Script" pitchFamily="66" charset="0"/>
            </a:rPr>
            <a:t>Midwestern</a:t>
          </a:r>
          <a:r>
            <a:rPr lang="it-IT" sz="4000" b="1" dirty="0" smtClean="0">
              <a:latin typeface="Kunstler Script" pitchFamily="66" charset="0"/>
            </a:rPr>
            <a:t> </a:t>
          </a:r>
          <a:r>
            <a:rPr lang="it-IT" sz="4000" b="1" dirty="0" err="1" smtClean="0">
              <a:latin typeface="Kunstler Script" pitchFamily="66" charset="0"/>
            </a:rPr>
            <a:t>United</a:t>
          </a:r>
          <a:r>
            <a:rPr lang="it-IT" sz="4000" b="1" dirty="0" smtClean="0">
              <a:latin typeface="Kunstler Script" pitchFamily="66" charset="0"/>
            </a:rPr>
            <a:t> </a:t>
          </a:r>
          <a:r>
            <a:rPr lang="it-IT" sz="4000" b="1" dirty="0" err="1" smtClean="0">
              <a:latin typeface="Kunstler Script" pitchFamily="66" charset="0"/>
            </a:rPr>
            <a:t>States</a:t>
          </a:r>
          <a:endParaRPr lang="it-IT" sz="4000" b="1" dirty="0">
            <a:latin typeface="Kunstler Script" pitchFamily="66" charset="0"/>
          </a:endParaRPr>
        </a:p>
      </dgm:t>
    </dgm:pt>
    <dgm:pt modelId="{2BA9122A-AC21-41F1-82C6-5C4AC0590FC0}" type="parTrans" cxnId="{E80ED282-D630-406D-B745-775A78188FD6}">
      <dgm:prSet/>
      <dgm:spPr/>
      <dgm:t>
        <a:bodyPr/>
        <a:lstStyle/>
        <a:p>
          <a:endParaRPr lang="it-IT"/>
        </a:p>
      </dgm:t>
    </dgm:pt>
    <dgm:pt modelId="{CF0B1695-2154-414D-8B8B-6BAFA5B1C23A}" type="sibTrans" cxnId="{E80ED282-D630-406D-B745-775A78188FD6}">
      <dgm:prSet/>
      <dgm:spPr/>
      <dgm:t>
        <a:bodyPr/>
        <a:lstStyle/>
        <a:p>
          <a:endParaRPr lang="it-IT"/>
        </a:p>
      </dgm:t>
    </dgm:pt>
    <dgm:pt modelId="{2B046347-147C-44FA-B23D-8E7E1E6E17BB}">
      <dgm:prSet phldrT="[Text]"/>
      <dgm:spPr/>
      <dgm:t>
        <a:bodyPr/>
        <a:lstStyle/>
        <a:p>
          <a:r>
            <a:rPr lang="it-IT" dirty="0" smtClean="0">
              <a:latin typeface="Comic Sans MS" pitchFamily="66" charset="0"/>
            </a:rPr>
            <a:t>Cleveland, una delle metropoli più importanti, è la capitale mondiale dello pneumatico.</a:t>
          </a:r>
          <a:endParaRPr lang="it-IT" dirty="0">
            <a:latin typeface="Comic Sans MS" pitchFamily="66" charset="0"/>
          </a:endParaRPr>
        </a:p>
      </dgm:t>
    </dgm:pt>
    <dgm:pt modelId="{F48652CC-3AA5-4611-9F90-57D79B7FFCE2}" type="parTrans" cxnId="{7692B95E-4B97-4C7F-8678-80FC48AB0403}">
      <dgm:prSet/>
      <dgm:spPr/>
      <dgm:t>
        <a:bodyPr/>
        <a:lstStyle/>
        <a:p>
          <a:endParaRPr lang="it-IT"/>
        </a:p>
      </dgm:t>
    </dgm:pt>
    <dgm:pt modelId="{8283BF9C-50FC-43D8-998C-223DDB9C75AE}" type="sibTrans" cxnId="{7692B95E-4B97-4C7F-8678-80FC48AB0403}">
      <dgm:prSet/>
      <dgm:spPr/>
      <dgm:t>
        <a:bodyPr/>
        <a:lstStyle/>
        <a:p>
          <a:endParaRPr lang="it-IT"/>
        </a:p>
      </dgm:t>
    </dgm:pt>
    <dgm:pt modelId="{35204E01-0EBD-45EA-B5E3-09D6A379117F}">
      <dgm:prSet phldrT="[Text]"/>
      <dgm:spPr/>
      <dgm:t>
        <a:bodyPr/>
        <a:lstStyle/>
        <a:p>
          <a:r>
            <a:rPr lang="it-IT" dirty="0" smtClean="0">
              <a:latin typeface="Comic Sans MS" pitchFamily="66" charset="0"/>
            </a:rPr>
            <a:t>Stato federale. Capitale: Columbus</a:t>
          </a:r>
          <a:endParaRPr lang="it-IT" dirty="0">
            <a:latin typeface="Comic Sans MS" pitchFamily="66" charset="0"/>
          </a:endParaRPr>
        </a:p>
      </dgm:t>
    </dgm:pt>
    <dgm:pt modelId="{01182664-19E0-459E-A15D-C07053EA6FC0}" type="parTrans" cxnId="{594A4211-E959-4432-829A-9148E0D645A7}">
      <dgm:prSet/>
      <dgm:spPr/>
      <dgm:t>
        <a:bodyPr/>
        <a:lstStyle/>
        <a:p>
          <a:endParaRPr lang="it-IT"/>
        </a:p>
      </dgm:t>
    </dgm:pt>
    <dgm:pt modelId="{CBFD4D7B-0EB9-4E40-8907-4C8A17807E72}" type="sibTrans" cxnId="{594A4211-E959-4432-829A-9148E0D645A7}">
      <dgm:prSet/>
      <dgm:spPr/>
      <dgm:t>
        <a:bodyPr/>
        <a:lstStyle/>
        <a:p>
          <a:endParaRPr lang="it-IT"/>
        </a:p>
      </dgm:t>
    </dgm:pt>
    <dgm:pt modelId="{5018ED02-1B7F-4037-89F8-826875F20800}">
      <dgm:prSet phldrT="[Text]"/>
      <dgm:spPr/>
      <dgm:t>
        <a:bodyPr/>
        <a:lstStyle/>
        <a:p>
          <a:r>
            <a:rPr lang="it-IT" dirty="0" smtClean="0">
              <a:latin typeface="Comic Sans MS" pitchFamily="66" charset="0"/>
            </a:rPr>
            <a:t>Deve il suo nome a… che demarca il suo confine con:</a:t>
          </a:r>
          <a:endParaRPr lang="it-IT" dirty="0">
            <a:latin typeface="Comic Sans MS" pitchFamily="66" charset="0"/>
          </a:endParaRPr>
        </a:p>
      </dgm:t>
    </dgm:pt>
    <dgm:pt modelId="{41990585-D5BC-4D6B-8FB1-8D386842A348}" type="parTrans" cxnId="{B5B3A148-3929-4214-98C9-F02B6A4F2989}">
      <dgm:prSet/>
      <dgm:spPr/>
      <dgm:t>
        <a:bodyPr/>
        <a:lstStyle/>
        <a:p>
          <a:endParaRPr lang="it-IT"/>
        </a:p>
      </dgm:t>
    </dgm:pt>
    <dgm:pt modelId="{F4B8B3F0-3FA2-4132-9C4E-A7167646FF01}" type="sibTrans" cxnId="{B5B3A148-3929-4214-98C9-F02B6A4F2989}">
      <dgm:prSet/>
      <dgm:spPr/>
      <dgm:t>
        <a:bodyPr/>
        <a:lstStyle/>
        <a:p>
          <a:endParaRPr lang="it-IT"/>
        </a:p>
      </dgm:t>
    </dgm:pt>
    <dgm:pt modelId="{BF8F8F41-6488-418A-B03A-99D31FFB2477}">
      <dgm:prSet phldrT="[Text]"/>
      <dgm:spPr/>
      <dgm:t>
        <a:bodyPr/>
        <a:lstStyle/>
        <a:p>
          <a:r>
            <a:rPr lang="it-IT" dirty="0" smtClean="0">
              <a:latin typeface="Comic Sans MS" pitchFamily="66" charset="0"/>
            </a:rPr>
            <a:t>West Virginia</a:t>
          </a:r>
          <a:endParaRPr lang="it-IT" dirty="0">
            <a:latin typeface="Comic Sans MS" pitchFamily="66" charset="0"/>
          </a:endParaRPr>
        </a:p>
      </dgm:t>
    </dgm:pt>
    <dgm:pt modelId="{0108BD36-2AF4-43B8-8B4E-D11462EFE23D}" type="parTrans" cxnId="{83AAB01C-4BFF-4AD2-B888-5AF08D6F7FBF}">
      <dgm:prSet/>
      <dgm:spPr/>
      <dgm:t>
        <a:bodyPr/>
        <a:lstStyle/>
        <a:p>
          <a:endParaRPr lang="it-IT"/>
        </a:p>
      </dgm:t>
    </dgm:pt>
    <dgm:pt modelId="{8184A336-6E0B-43AA-881A-7C1E0795654A}" type="sibTrans" cxnId="{83AAB01C-4BFF-4AD2-B888-5AF08D6F7FBF}">
      <dgm:prSet/>
      <dgm:spPr/>
      <dgm:t>
        <a:bodyPr/>
        <a:lstStyle/>
        <a:p>
          <a:endParaRPr lang="it-IT"/>
        </a:p>
      </dgm:t>
    </dgm:pt>
    <dgm:pt modelId="{8E77EC13-626D-41F8-9796-CA0CCCA726B9}">
      <dgm:prSet phldrT="[Text]"/>
      <dgm:spPr/>
      <dgm:t>
        <a:bodyPr/>
        <a:lstStyle/>
        <a:p>
          <a:r>
            <a:rPr lang="it-IT" dirty="0" smtClean="0">
              <a:latin typeface="Comic Sans MS" pitchFamily="66" charset="0"/>
            </a:rPr>
            <a:t>Kentucky</a:t>
          </a:r>
          <a:endParaRPr lang="it-IT" dirty="0">
            <a:latin typeface="Comic Sans MS" pitchFamily="66" charset="0"/>
          </a:endParaRPr>
        </a:p>
      </dgm:t>
    </dgm:pt>
    <dgm:pt modelId="{7DAC3DD3-4476-464C-B4A8-295A41C2A8C3}" type="parTrans" cxnId="{7D67F059-7410-45DC-B0A4-53A89B618F93}">
      <dgm:prSet/>
      <dgm:spPr/>
      <dgm:t>
        <a:bodyPr/>
        <a:lstStyle/>
        <a:p>
          <a:endParaRPr lang="it-IT"/>
        </a:p>
      </dgm:t>
    </dgm:pt>
    <dgm:pt modelId="{213042DA-F740-49BF-9428-B575559E302D}" type="sibTrans" cxnId="{7D67F059-7410-45DC-B0A4-53A89B618F93}">
      <dgm:prSet/>
      <dgm:spPr/>
      <dgm:t>
        <a:bodyPr/>
        <a:lstStyle/>
        <a:p>
          <a:endParaRPr lang="it-IT"/>
        </a:p>
      </dgm:t>
    </dgm:pt>
    <dgm:pt modelId="{0015C8DB-74B2-4D00-B2A0-30DA528FC854}" type="pres">
      <dgm:prSet presAssocID="{8E249BCD-1479-4FA8-9A1C-9066992E79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55E9524-393B-4B5E-A0DE-977BD8B283E0}" type="pres">
      <dgm:prSet presAssocID="{482002AA-D2F1-44D4-B8E0-364D194D3234}" presName="hierRoot1" presStyleCnt="0"/>
      <dgm:spPr/>
    </dgm:pt>
    <dgm:pt modelId="{E2D318AA-8AAF-46F8-9300-462DCFD397B0}" type="pres">
      <dgm:prSet presAssocID="{482002AA-D2F1-44D4-B8E0-364D194D3234}" presName="composite" presStyleCnt="0"/>
      <dgm:spPr/>
    </dgm:pt>
    <dgm:pt modelId="{616BEB4D-BF7A-41C9-A413-B48C0C28763A}" type="pres">
      <dgm:prSet presAssocID="{482002AA-D2F1-44D4-B8E0-364D194D3234}" presName="background" presStyleLbl="node0" presStyleIdx="0" presStyleCnt="1"/>
      <dgm:spPr/>
    </dgm:pt>
    <dgm:pt modelId="{2D6C431A-910C-4E90-832A-74212B1F1F8A}" type="pres">
      <dgm:prSet presAssocID="{482002AA-D2F1-44D4-B8E0-364D194D3234}" presName="text" presStyleLbl="fgAcc0" presStyleIdx="0" presStyleCnt="1" custScaleX="22919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A4F02F7-E47A-4CB3-9D24-712E7C64E7E1}" type="pres">
      <dgm:prSet presAssocID="{482002AA-D2F1-44D4-B8E0-364D194D3234}" presName="hierChild2" presStyleCnt="0"/>
      <dgm:spPr/>
    </dgm:pt>
    <dgm:pt modelId="{CF01E4F0-7A5B-40F4-BA6B-7C6F756B42ED}" type="pres">
      <dgm:prSet presAssocID="{01182664-19E0-459E-A15D-C07053EA6FC0}" presName="Name10" presStyleLbl="parChTrans1D2" presStyleIdx="0" presStyleCnt="3"/>
      <dgm:spPr/>
      <dgm:t>
        <a:bodyPr/>
        <a:lstStyle/>
        <a:p>
          <a:endParaRPr lang="it-IT"/>
        </a:p>
      </dgm:t>
    </dgm:pt>
    <dgm:pt modelId="{4A65885A-5084-4E0B-8AFE-634E6B2504FF}" type="pres">
      <dgm:prSet presAssocID="{35204E01-0EBD-45EA-B5E3-09D6A379117F}" presName="hierRoot2" presStyleCnt="0"/>
      <dgm:spPr/>
    </dgm:pt>
    <dgm:pt modelId="{0A97AEF6-80ED-440C-9133-3BD354223DA8}" type="pres">
      <dgm:prSet presAssocID="{35204E01-0EBD-45EA-B5E3-09D6A379117F}" presName="composite2" presStyleCnt="0"/>
      <dgm:spPr/>
    </dgm:pt>
    <dgm:pt modelId="{2A9E2B8C-7517-41D4-B146-402F18D219C8}" type="pres">
      <dgm:prSet presAssocID="{35204E01-0EBD-45EA-B5E3-09D6A379117F}" presName="background2" presStyleLbl="node2" presStyleIdx="0" presStyleCnt="3"/>
      <dgm:spPr/>
    </dgm:pt>
    <dgm:pt modelId="{305A089C-66B9-487F-BA52-5BE9EC61E4FB}" type="pres">
      <dgm:prSet presAssocID="{35204E01-0EBD-45EA-B5E3-09D6A379117F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D9265D5-6D5B-42F5-8111-9AB2329FBA7B}" type="pres">
      <dgm:prSet presAssocID="{35204E01-0EBD-45EA-B5E3-09D6A379117F}" presName="hierChild3" presStyleCnt="0"/>
      <dgm:spPr/>
    </dgm:pt>
    <dgm:pt modelId="{9713BD2E-3CD4-4333-9BA8-7812971541FE}" type="pres">
      <dgm:prSet presAssocID="{41990585-D5BC-4D6B-8FB1-8D386842A348}" presName="Name10" presStyleLbl="parChTrans1D2" presStyleIdx="1" presStyleCnt="3"/>
      <dgm:spPr/>
      <dgm:t>
        <a:bodyPr/>
        <a:lstStyle/>
        <a:p>
          <a:endParaRPr lang="it-IT"/>
        </a:p>
      </dgm:t>
    </dgm:pt>
    <dgm:pt modelId="{2ACC6392-6150-45DC-B2F1-8CE3141AB2FA}" type="pres">
      <dgm:prSet presAssocID="{5018ED02-1B7F-4037-89F8-826875F20800}" presName="hierRoot2" presStyleCnt="0"/>
      <dgm:spPr/>
    </dgm:pt>
    <dgm:pt modelId="{7D8F0043-8EC4-4674-8810-DAF47E1F1B98}" type="pres">
      <dgm:prSet presAssocID="{5018ED02-1B7F-4037-89F8-826875F20800}" presName="composite2" presStyleCnt="0"/>
      <dgm:spPr/>
    </dgm:pt>
    <dgm:pt modelId="{73D061E0-4190-4902-9C85-8C5894BD2A3B}" type="pres">
      <dgm:prSet presAssocID="{5018ED02-1B7F-4037-89F8-826875F20800}" presName="background2" presStyleLbl="node2" presStyleIdx="1" presStyleCnt="3"/>
      <dgm:spPr/>
    </dgm:pt>
    <dgm:pt modelId="{0BAEFF6A-9B65-4ACE-8BF5-4A30279BD82D}" type="pres">
      <dgm:prSet presAssocID="{5018ED02-1B7F-4037-89F8-826875F20800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19033B9-244E-4D7D-AF74-C3C1EE3E857E}" type="pres">
      <dgm:prSet presAssocID="{5018ED02-1B7F-4037-89F8-826875F20800}" presName="hierChild3" presStyleCnt="0"/>
      <dgm:spPr/>
    </dgm:pt>
    <dgm:pt modelId="{77A1F299-8DB4-4121-8436-B9EE3BCBFB28}" type="pres">
      <dgm:prSet presAssocID="{0108BD36-2AF4-43B8-8B4E-D11462EFE23D}" presName="Name17" presStyleLbl="parChTrans1D3" presStyleIdx="0" presStyleCnt="2"/>
      <dgm:spPr/>
      <dgm:t>
        <a:bodyPr/>
        <a:lstStyle/>
        <a:p>
          <a:endParaRPr lang="it-IT"/>
        </a:p>
      </dgm:t>
    </dgm:pt>
    <dgm:pt modelId="{15B7F4FF-5B35-4453-B544-A70010B5D8F1}" type="pres">
      <dgm:prSet presAssocID="{BF8F8F41-6488-418A-B03A-99D31FFB2477}" presName="hierRoot3" presStyleCnt="0"/>
      <dgm:spPr/>
    </dgm:pt>
    <dgm:pt modelId="{EE82D351-6030-4BD3-AFFD-08947CF63671}" type="pres">
      <dgm:prSet presAssocID="{BF8F8F41-6488-418A-B03A-99D31FFB2477}" presName="composite3" presStyleCnt="0"/>
      <dgm:spPr/>
    </dgm:pt>
    <dgm:pt modelId="{E498CFF1-98C9-4C87-96E4-950330AE42A9}" type="pres">
      <dgm:prSet presAssocID="{BF8F8F41-6488-418A-B03A-99D31FFB2477}" presName="background3" presStyleLbl="node3" presStyleIdx="0" presStyleCnt="2"/>
      <dgm:spPr/>
    </dgm:pt>
    <dgm:pt modelId="{69BEBFE0-CA1C-4A72-A263-0FE7AFBFA5F5}" type="pres">
      <dgm:prSet presAssocID="{BF8F8F41-6488-418A-B03A-99D31FFB2477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E731A0E-135F-4848-BB39-84604C98E2DB}" type="pres">
      <dgm:prSet presAssocID="{BF8F8F41-6488-418A-B03A-99D31FFB2477}" presName="hierChild4" presStyleCnt="0"/>
      <dgm:spPr/>
    </dgm:pt>
    <dgm:pt modelId="{BCC32161-903E-4750-9129-869EEDD9B8B4}" type="pres">
      <dgm:prSet presAssocID="{7DAC3DD3-4476-464C-B4A8-295A41C2A8C3}" presName="Name17" presStyleLbl="parChTrans1D3" presStyleIdx="1" presStyleCnt="2"/>
      <dgm:spPr/>
      <dgm:t>
        <a:bodyPr/>
        <a:lstStyle/>
        <a:p>
          <a:endParaRPr lang="it-IT"/>
        </a:p>
      </dgm:t>
    </dgm:pt>
    <dgm:pt modelId="{C17D9097-1A8C-44A2-B493-8671946E064E}" type="pres">
      <dgm:prSet presAssocID="{8E77EC13-626D-41F8-9796-CA0CCCA726B9}" presName="hierRoot3" presStyleCnt="0"/>
      <dgm:spPr/>
    </dgm:pt>
    <dgm:pt modelId="{4CE6ED84-22BA-4EE2-8209-5CE50FB80F4E}" type="pres">
      <dgm:prSet presAssocID="{8E77EC13-626D-41F8-9796-CA0CCCA726B9}" presName="composite3" presStyleCnt="0"/>
      <dgm:spPr/>
    </dgm:pt>
    <dgm:pt modelId="{9237B21B-01A6-4D6C-9F67-88079E53D5B9}" type="pres">
      <dgm:prSet presAssocID="{8E77EC13-626D-41F8-9796-CA0CCCA726B9}" presName="background3" presStyleLbl="node3" presStyleIdx="1" presStyleCnt="2"/>
      <dgm:spPr/>
    </dgm:pt>
    <dgm:pt modelId="{29F8B906-EA2E-4469-8E57-5246FF7324C3}" type="pres">
      <dgm:prSet presAssocID="{8E77EC13-626D-41F8-9796-CA0CCCA726B9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15F2B5C-E362-44A8-9647-CCA8EB2B32F4}" type="pres">
      <dgm:prSet presAssocID="{8E77EC13-626D-41F8-9796-CA0CCCA726B9}" presName="hierChild4" presStyleCnt="0"/>
      <dgm:spPr/>
    </dgm:pt>
    <dgm:pt modelId="{0DB6F899-D5C2-4411-9C85-268C7AC9BD35}" type="pres">
      <dgm:prSet presAssocID="{F48652CC-3AA5-4611-9F90-57D79B7FFCE2}" presName="Name10" presStyleLbl="parChTrans1D2" presStyleIdx="2" presStyleCnt="3"/>
      <dgm:spPr/>
      <dgm:t>
        <a:bodyPr/>
        <a:lstStyle/>
        <a:p>
          <a:endParaRPr lang="it-IT"/>
        </a:p>
      </dgm:t>
    </dgm:pt>
    <dgm:pt modelId="{43FBD0A0-CB7D-4A0D-87E7-3B76C8D33550}" type="pres">
      <dgm:prSet presAssocID="{2B046347-147C-44FA-B23D-8E7E1E6E17BB}" presName="hierRoot2" presStyleCnt="0"/>
      <dgm:spPr/>
    </dgm:pt>
    <dgm:pt modelId="{15570249-3894-4D1A-A867-28C672221B23}" type="pres">
      <dgm:prSet presAssocID="{2B046347-147C-44FA-B23D-8E7E1E6E17BB}" presName="composite2" presStyleCnt="0"/>
      <dgm:spPr/>
    </dgm:pt>
    <dgm:pt modelId="{8CC7C176-5BA1-44D1-B8D6-F422CA232F06}" type="pres">
      <dgm:prSet presAssocID="{2B046347-147C-44FA-B23D-8E7E1E6E17BB}" presName="background2" presStyleLbl="node2" presStyleIdx="2" presStyleCnt="3"/>
      <dgm:spPr/>
    </dgm:pt>
    <dgm:pt modelId="{96F09D58-321F-4665-9E35-9AF547708EE6}" type="pres">
      <dgm:prSet presAssocID="{2B046347-147C-44FA-B23D-8E7E1E6E17BB}" presName="text2" presStyleLbl="fgAcc2" presStyleIdx="2" presStyleCnt="3" custScaleX="13379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73D0B31-3A16-4094-88F0-F6B2AD875BA4}" type="pres">
      <dgm:prSet presAssocID="{2B046347-147C-44FA-B23D-8E7E1E6E17BB}" presName="hierChild3" presStyleCnt="0"/>
      <dgm:spPr/>
    </dgm:pt>
  </dgm:ptLst>
  <dgm:cxnLst>
    <dgm:cxn modelId="{AF991D41-A8F1-47E1-B712-E178D0450143}" type="presOf" srcId="{8E249BCD-1479-4FA8-9A1C-9066992E7989}" destId="{0015C8DB-74B2-4D00-B2A0-30DA528FC854}" srcOrd="0" destOrd="0" presId="urn:microsoft.com/office/officeart/2005/8/layout/hierarchy1"/>
    <dgm:cxn modelId="{7692B95E-4B97-4C7F-8678-80FC48AB0403}" srcId="{482002AA-D2F1-44D4-B8E0-364D194D3234}" destId="{2B046347-147C-44FA-B23D-8E7E1E6E17BB}" srcOrd="2" destOrd="0" parTransId="{F48652CC-3AA5-4611-9F90-57D79B7FFCE2}" sibTransId="{8283BF9C-50FC-43D8-998C-223DDB9C75AE}"/>
    <dgm:cxn modelId="{594A4211-E959-4432-829A-9148E0D645A7}" srcId="{482002AA-D2F1-44D4-B8E0-364D194D3234}" destId="{35204E01-0EBD-45EA-B5E3-09D6A379117F}" srcOrd="0" destOrd="0" parTransId="{01182664-19E0-459E-A15D-C07053EA6FC0}" sibTransId="{CBFD4D7B-0EB9-4E40-8907-4C8A17807E72}"/>
    <dgm:cxn modelId="{D62B6C41-50C6-4F7B-AD9B-E749E90032A7}" type="presOf" srcId="{8E77EC13-626D-41F8-9796-CA0CCCA726B9}" destId="{29F8B906-EA2E-4469-8E57-5246FF7324C3}" srcOrd="0" destOrd="0" presId="urn:microsoft.com/office/officeart/2005/8/layout/hierarchy1"/>
    <dgm:cxn modelId="{33C163AE-B444-4771-819F-7FBC2CBB5D10}" type="presOf" srcId="{5018ED02-1B7F-4037-89F8-826875F20800}" destId="{0BAEFF6A-9B65-4ACE-8BF5-4A30279BD82D}" srcOrd="0" destOrd="0" presId="urn:microsoft.com/office/officeart/2005/8/layout/hierarchy1"/>
    <dgm:cxn modelId="{2674E5D6-0C5C-4EA5-BC0B-5517A51D458C}" type="presOf" srcId="{482002AA-D2F1-44D4-B8E0-364D194D3234}" destId="{2D6C431A-910C-4E90-832A-74212B1F1F8A}" srcOrd="0" destOrd="0" presId="urn:microsoft.com/office/officeart/2005/8/layout/hierarchy1"/>
    <dgm:cxn modelId="{54A16D3A-7A24-44B3-8EA5-7ECA84A12A60}" type="presOf" srcId="{2B046347-147C-44FA-B23D-8E7E1E6E17BB}" destId="{96F09D58-321F-4665-9E35-9AF547708EE6}" srcOrd="0" destOrd="0" presId="urn:microsoft.com/office/officeart/2005/8/layout/hierarchy1"/>
    <dgm:cxn modelId="{7D67F059-7410-45DC-B0A4-53A89B618F93}" srcId="{5018ED02-1B7F-4037-89F8-826875F20800}" destId="{8E77EC13-626D-41F8-9796-CA0CCCA726B9}" srcOrd="1" destOrd="0" parTransId="{7DAC3DD3-4476-464C-B4A8-295A41C2A8C3}" sibTransId="{213042DA-F740-49BF-9428-B575559E302D}"/>
    <dgm:cxn modelId="{C126DEAF-8279-4DB6-A9B0-C06B33393F29}" type="presOf" srcId="{7DAC3DD3-4476-464C-B4A8-295A41C2A8C3}" destId="{BCC32161-903E-4750-9129-869EEDD9B8B4}" srcOrd="0" destOrd="0" presId="urn:microsoft.com/office/officeart/2005/8/layout/hierarchy1"/>
    <dgm:cxn modelId="{83AAB01C-4BFF-4AD2-B888-5AF08D6F7FBF}" srcId="{5018ED02-1B7F-4037-89F8-826875F20800}" destId="{BF8F8F41-6488-418A-B03A-99D31FFB2477}" srcOrd="0" destOrd="0" parTransId="{0108BD36-2AF4-43B8-8B4E-D11462EFE23D}" sibTransId="{8184A336-6E0B-43AA-881A-7C1E0795654A}"/>
    <dgm:cxn modelId="{5583CD4F-235C-48D2-8B90-A6E555A007AC}" type="presOf" srcId="{F48652CC-3AA5-4611-9F90-57D79B7FFCE2}" destId="{0DB6F899-D5C2-4411-9C85-268C7AC9BD35}" srcOrd="0" destOrd="0" presId="urn:microsoft.com/office/officeart/2005/8/layout/hierarchy1"/>
    <dgm:cxn modelId="{C61C0A66-DB4B-4941-B933-295889C1AE78}" type="presOf" srcId="{01182664-19E0-459E-A15D-C07053EA6FC0}" destId="{CF01E4F0-7A5B-40F4-BA6B-7C6F756B42ED}" srcOrd="0" destOrd="0" presId="urn:microsoft.com/office/officeart/2005/8/layout/hierarchy1"/>
    <dgm:cxn modelId="{857DAC6A-4AC5-42D5-8280-BC26C911E0DA}" type="presOf" srcId="{BF8F8F41-6488-418A-B03A-99D31FFB2477}" destId="{69BEBFE0-CA1C-4A72-A263-0FE7AFBFA5F5}" srcOrd="0" destOrd="0" presId="urn:microsoft.com/office/officeart/2005/8/layout/hierarchy1"/>
    <dgm:cxn modelId="{15BA2CF3-33F0-4A96-8895-88E23A373D6B}" type="presOf" srcId="{0108BD36-2AF4-43B8-8B4E-D11462EFE23D}" destId="{77A1F299-8DB4-4121-8436-B9EE3BCBFB28}" srcOrd="0" destOrd="0" presId="urn:microsoft.com/office/officeart/2005/8/layout/hierarchy1"/>
    <dgm:cxn modelId="{B33674E9-91F6-47F6-9C93-8AB19D52F623}" type="presOf" srcId="{41990585-D5BC-4D6B-8FB1-8D386842A348}" destId="{9713BD2E-3CD4-4333-9BA8-7812971541FE}" srcOrd="0" destOrd="0" presId="urn:microsoft.com/office/officeart/2005/8/layout/hierarchy1"/>
    <dgm:cxn modelId="{B5B3A148-3929-4214-98C9-F02B6A4F2989}" srcId="{482002AA-D2F1-44D4-B8E0-364D194D3234}" destId="{5018ED02-1B7F-4037-89F8-826875F20800}" srcOrd="1" destOrd="0" parTransId="{41990585-D5BC-4D6B-8FB1-8D386842A348}" sibTransId="{F4B8B3F0-3FA2-4132-9C4E-A7167646FF01}"/>
    <dgm:cxn modelId="{A9C04D68-F7D5-4A3E-A9C9-521ED452CEBD}" type="presOf" srcId="{35204E01-0EBD-45EA-B5E3-09D6A379117F}" destId="{305A089C-66B9-487F-BA52-5BE9EC61E4FB}" srcOrd="0" destOrd="0" presId="urn:microsoft.com/office/officeart/2005/8/layout/hierarchy1"/>
    <dgm:cxn modelId="{E80ED282-D630-406D-B745-775A78188FD6}" srcId="{8E249BCD-1479-4FA8-9A1C-9066992E7989}" destId="{482002AA-D2F1-44D4-B8E0-364D194D3234}" srcOrd="0" destOrd="0" parTransId="{2BA9122A-AC21-41F1-82C6-5C4AC0590FC0}" sibTransId="{CF0B1695-2154-414D-8B8B-6BAFA5B1C23A}"/>
    <dgm:cxn modelId="{371A08E8-908B-4B0D-AA64-E03E87F3E31E}" type="presParOf" srcId="{0015C8DB-74B2-4D00-B2A0-30DA528FC854}" destId="{955E9524-393B-4B5E-A0DE-977BD8B283E0}" srcOrd="0" destOrd="0" presId="urn:microsoft.com/office/officeart/2005/8/layout/hierarchy1"/>
    <dgm:cxn modelId="{9A4BD972-4847-460F-BBBB-C935404FD896}" type="presParOf" srcId="{955E9524-393B-4B5E-A0DE-977BD8B283E0}" destId="{E2D318AA-8AAF-46F8-9300-462DCFD397B0}" srcOrd="0" destOrd="0" presId="urn:microsoft.com/office/officeart/2005/8/layout/hierarchy1"/>
    <dgm:cxn modelId="{5DDAE014-4A6B-4B21-B075-B4D99435D832}" type="presParOf" srcId="{E2D318AA-8AAF-46F8-9300-462DCFD397B0}" destId="{616BEB4D-BF7A-41C9-A413-B48C0C28763A}" srcOrd="0" destOrd="0" presId="urn:microsoft.com/office/officeart/2005/8/layout/hierarchy1"/>
    <dgm:cxn modelId="{98935B9D-6C2F-4A50-B898-87D6E004B7B5}" type="presParOf" srcId="{E2D318AA-8AAF-46F8-9300-462DCFD397B0}" destId="{2D6C431A-910C-4E90-832A-74212B1F1F8A}" srcOrd="1" destOrd="0" presId="urn:microsoft.com/office/officeart/2005/8/layout/hierarchy1"/>
    <dgm:cxn modelId="{8C97E8F1-C8EC-4F0D-AE54-F91888B0CCAC}" type="presParOf" srcId="{955E9524-393B-4B5E-A0DE-977BD8B283E0}" destId="{0A4F02F7-E47A-4CB3-9D24-712E7C64E7E1}" srcOrd="1" destOrd="0" presId="urn:microsoft.com/office/officeart/2005/8/layout/hierarchy1"/>
    <dgm:cxn modelId="{344C492F-1CE2-44A7-8955-EFD5FADE86F2}" type="presParOf" srcId="{0A4F02F7-E47A-4CB3-9D24-712E7C64E7E1}" destId="{CF01E4F0-7A5B-40F4-BA6B-7C6F756B42ED}" srcOrd="0" destOrd="0" presId="urn:microsoft.com/office/officeart/2005/8/layout/hierarchy1"/>
    <dgm:cxn modelId="{47976984-3D64-4F6F-9FD6-BDBD8C0B0DD0}" type="presParOf" srcId="{0A4F02F7-E47A-4CB3-9D24-712E7C64E7E1}" destId="{4A65885A-5084-4E0B-8AFE-634E6B2504FF}" srcOrd="1" destOrd="0" presId="urn:microsoft.com/office/officeart/2005/8/layout/hierarchy1"/>
    <dgm:cxn modelId="{45E00C50-79A4-4C98-8AE2-6EED1A557B36}" type="presParOf" srcId="{4A65885A-5084-4E0B-8AFE-634E6B2504FF}" destId="{0A97AEF6-80ED-440C-9133-3BD354223DA8}" srcOrd="0" destOrd="0" presId="urn:microsoft.com/office/officeart/2005/8/layout/hierarchy1"/>
    <dgm:cxn modelId="{D751B809-2BE4-4369-BE0B-7477F767635C}" type="presParOf" srcId="{0A97AEF6-80ED-440C-9133-3BD354223DA8}" destId="{2A9E2B8C-7517-41D4-B146-402F18D219C8}" srcOrd="0" destOrd="0" presId="urn:microsoft.com/office/officeart/2005/8/layout/hierarchy1"/>
    <dgm:cxn modelId="{8AB15A62-FEF2-4ECF-9859-076C6549BC00}" type="presParOf" srcId="{0A97AEF6-80ED-440C-9133-3BD354223DA8}" destId="{305A089C-66B9-487F-BA52-5BE9EC61E4FB}" srcOrd="1" destOrd="0" presId="urn:microsoft.com/office/officeart/2005/8/layout/hierarchy1"/>
    <dgm:cxn modelId="{4151FFAC-9502-4D03-AEA6-60250B784E73}" type="presParOf" srcId="{4A65885A-5084-4E0B-8AFE-634E6B2504FF}" destId="{9D9265D5-6D5B-42F5-8111-9AB2329FBA7B}" srcOrd="1" destOrd="0" presId="urn:microsoft.com/office/officeart/2005/8/layout/hierarchy1"/>
    <dgm:cxn modelId="{E042174C-57A0-454A-9A36-ED15F8CC17BA}" type="presParOf" srcId="{0A4F02F7-E47A-4CB3-9D24-712E7C64E7E1}" destId="{9713BD2E-3CD4-4333-9BA8-7812971541FE}" srcOrd="2" destOrd="0" presId="urn:microsoft.com/office/officeart/2005/8/layout/hierarchy1"/>
    <dgm:cxn modelId="{E2CF8674-5346-4185-8DB2-49F0EF657FC0}" type="presParOf" srcId="{0A4F02F7-E47A-4CB3-9D24-712E7C64E7E1}" destId="{2ACC6392-6150-45DC-B2F1-8CE3141AB2FA}" srcOrd="3" destOrd="0" presId="urn:microsoft.com/office/officeart/2005/8/layout/hierarchy1"/>
    <dgm:cxn modelId="{42FCB4A6-EFE6-4C88-BD49-853B7D81F11F}" type="presParOf" srcId="{2ACC6392-6150-45DC-B2F1-8CE3141AB2FA}" destId="{7D8F0043-8EC4-4674-8810-DAF47E1F1B98}" srcOrd="0" destOrd="0" presId="urn:microsoft.com/office/officeart/2005/8/layout/hierarchy1"/>
    <dgm:cxn modelId="{D1C8D284-AA36-4B85-8248-B17F79482944}" type="presParOf" srcId="{7D8F0043-8EC4-4674-8810-DAF47E1F1B98}" destId="{73D061E0-4190-4902-9C85-8C5894BD2A3B}" srcOrd="0" destOrd="0" presId="urn:microsoft.com/office/officeart/2005/8/layout/hierarchy1"/>
    <dgm:cxn modelId="{283FF5AF-2A93-447B-A39B-3C2B5FCC3892}" type="presParOf" srcId="{7D8F0043-8EC4-4674-8810-DAF47E1F1B98}" destId="{0BAEFF6A-9B65-4ACE-8BF5-4A30279BD82D}" srcOrd="1" destOrd="0" presId="urn:microsoft.com/office/officeart/2005/8/layout/hierarchy1"/>
    <dgm:cxn modelId="{B3795082-F083-4E42-B360-C4F9C2E7CFBA}" type="presParOf" srcId="{2ACC6392-6150-45DC-B2F1-8CE3141AB2FA}" destId="{F19033B9-244E-4D7D-AF74-C3C1EE3E857E}" srcOrd="1" destOrd="0" presId="urn:microsoft.com/office/officeart/2005/8/layout/hierarchy1"/>
    <dgm:cxn modelId="{4E84C9B7-2AE8-450D-94CB-221A5C613E41}" type="presParOf" srcId="{F19033B9-244E-4D7D-AF74-C3C1EE3E857E}" destId="{77A1F299-8DB4-4121-8436-B9EE3BCBFB28}" srcOrd="0" destOrd="0" presId="urn:microsoft.com/office/officeart/2005/8/layout/hierarchy1"/>
    <dgm:cxn modelId="{D057C068-8865-48CF-AE54-C0C59B21CE31}" type="presParOf" srcId="{F19033B9-244E-4D7D-AF74-C3C1EE3E857E}" destId="{15B7F4FF-5B35-4453-B544-A70010B5D8F1}" srcOrd="1" destOrd="0" presId="urn:microsoft.com/office/officeart/2005/8/layout/hierarchy1"/>
    <dgm:cxn modelId="{1E50B4ED-8B70-4A69-AB56-A119966C504D}" type="presParOf" srcId="{15B7F4FF-5B35-4453-B544-A70010B5D8F1}" destId="{EE82D351-6030-4BD3-AFFD-08947CF63671}" srcOrd="0" destOrd="0" presId="urn:microsoft.com/office/officeart/2005/8/layout/hierarchy1"/>
    <dgm:cxn modelId="{8683B4F5-3B97-4EE0-ADA8-7AAC32DD18C5}" type="presParOf" srcId="{EE82D351-6030-4BD3-AFFD-08947CF63671}" destId="{E498CFF1-98C9-4C87-96E4-950330AE42A9}" srcOrd="0" destOrd="0" presId="urn:microsoft.com/office/officeart/2005/8/layout/hierarchy1"/>
    <dgm:cxn modelId="{F1035C62-7E4F-4C9B-BCDC-41B19A420A45}" type="presParOf" srcId="{EE82D351-6030-4BD3-AFFD-08947CF63671}" destId="{69BEBFE0-CA1C-4A72-A263-0FE7AFBFA5F5}" srcOrd="1" destOrd="0" presId="urn:microsoft.com/office/officeart/2005/8/layout/hierarchy1"/>
    <dgm:cxn modelId="{4660770B-EF37-4853-8AC3-4053CAF49C0E}" type="presParOf" srcId="{15B7F4FF-5B35-4453-B544-A70010B5D8F1}" destId="{2E731A0E-135F-4848-BB39-84604C98E2DB}" srcOrd="1" destOrd="0" presId="urn:microsoft.com/office/officeart/2005/8/layout/hierarchy1"/>
    <dgm:cxn modelId="{F2943A77-E84E-4C49-831C-368085FCC982}" type="presParOf" srcId="{F19033B9-244E-4D7D-AF74-C3C1EE3E857E}" destId="{BCC32161-903E-4750-9129-869EEDD9B8B4}" srcOrd="2" destOrd="0" presId="urn:microsoft.com/office/officeart/2005/8/layout/hierarchy1"/>
    <dgm:cxn modelId="{31B64EB7-FCF6-4F14-B433-687097AC8AFD}" type="presParOf" srcId="{F19033B9-244E-4D7D-AF74-C3C1EE3E857E}" destId="{C17D9097-1A8C-44A2-B493-8671946E064E}" srcOrd="3" destOrd="0" presId="urn:microsoft.com/office/officeart/2005/8/layout/hierarchy1"/>
    <dgm:cxn modelId="{04DF6104-6B51-47C5-AEEA-F6A0A7CDA815}" type="presParOf" srcId="{C17D9097-1A8C-44A2-B493-8671946E064E}" destId="{4CE6ED84-22BA-4EE2-8209-5CE50FB80F4E}" srcOrd="0" destOrd="0" presId="urn:microsoft.com/office/officeart/2005/8/layout/hierarchy1"/>
    <dgm:cxn modelId="{284F6BEB-779C-4862-98CF-33AF084B0662}" type="presParOf" srcId="{4CE6ED84-22BA-4EE2-8209-5CE50FB80F4E}" destId="{9237B21B-01A6-4D6C-9F67-88079E53D5B9}" srcOrd="0" destOrd="0" presId="urn:microsoft.com/office/officeart/2005/8/layout/hierarchy1"/>
    <dgm:cxn modelId="{37E9DC52-BFBD-4B1F-B56F-D7B006834B67}" type="presParOf" srcId="{4CE6ED84-22BA-4EE2-8209-5CE50FB80F4E}" destId="{29F8B906-EA2E-4469-8E57-5246FF7324C3}" srcOrd="1" destOrd="0" presId="urn:microsoft.com/office/officeart/2005/8/layout/hierarchy1"/>
    <dgm:cxn modelId="{B1371650-7E3C-4814-AED4-D86AA8D839C9}" type="presParOf" srcId="{C17D9097-1A8C-44A2-B493-8671946E064E}" destId="{E15F2B5C-E362-44A8-9647-CCA8EB2B32F4}" srcOrd="1" destOrd="0" presId="urn:microsoft.com/office/officeart/2005/8/layout/hierarchy1"/>
    <dgm:cxn modelId="{14C11721-D699-43EB-8A84-72788DEF0BDB}" type="presParOf" srcId="{0A4F02F7-E47A-4CB3-9D24-712E7C64E7E1}" destId="{0DB6F899-D5C2-4411-9C85-268C7AC9BD35}" srcOrd="4" destOrd="0" presId="urn:microsoft.com/office/officeart/2005/8/layout/hierarchy1"/>
    <dgm:cxn modelId="{663EF347-EBFA-4AF0-A8B6-11285DA2116A}" type="presParOf" srcId="{0A4F02F7-E47A-4CB3-9D24-712E7C64E7E1}" destId="{43FBD0A0-CB7D-4A0D-87E7-3B76C8D33550}" srcOrd="5" destOrd="0" presId="urn:microsoft.com/office/officeart/2005/8/layout/hierarchy1"/>
    <dgm:cxn modelId="{46D6F341-E07B-4231-9F05-A8EDEB756E92}" type="presParOf" srcId="{43FBD0A0-CB7D-4A0D-87E7-3B76C8D33550}" destId="{15570249-3894-4D1A-A867-28C672221B23}" srcOrd="0" destOrd="0" presId="urn:microsoft.com/office/officeart/2005/8/layout/hierarchy1"/>
    <dgm:cxn modelId="{3796D20A-2179-40F2-9867-24EF5335FB2E}" type="presParOf" srcId="{15570249-3894-4D1A-A867-28C672221B23}" destId="{8CC7C176-5BA1-44D1-B8D6-F422CA232F06}" srcOrd="0" destOrd="0" presId="urn:microsoft.com/office/officeart/2005/8/layout/hierarchy1"/>
    <dgm:cxn modelId="{3E39932D-89CD-47B7-AE73-FF7F707AFEA7}" type="presParOf" srcId="{15570249-3894-4D1A-A867-28C672221B23}" destId="{96F09D58-321F-4665-9E35-9AF547708EE6}" srcOrd="1" destOrd="0" presId="urn:microsoft.com/office/officeart/2005/8/layout/hierarchy1"/>
    <dgm:cxn modelId="{3BADB9E6-B48D-43C6-A1BC-0F474DCF26C6}" type="presParOf" srcId="{43FBD0A0-CB7D-4A0D-87E7-3B76C8D33550}" destId="{D73D0B31-3A16-4094-88F0-F6B2AD875BA4}" srcOrd="1" destOrd="0" presId="urn:microsoft.com/office/officeart/2005/8/layout/hierarchy1"/>
  </dgm:cxnLst>
  <dgm:bg/>
  <dgm:whole>
    <a:ln>
      <a:noFill/>
    </a:ln>
  </dgm:whole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3CD0CC-9268-4ACF-8767-717438F36ADE}" type="doc">
      <dgm:prSet loTypeId="urn:microsoft.com/office/officeart/2005/8/layout/process2" loCatId="process" qsTypeId="urn:microsoft.com/office/officeart/2005/8/quickstyle/3d7" qsCatId="3D" csTypeId="urn:microsoft.com/office/officeart/2005/8/colors/colorful2" csCatId="colorful" phldr="1"/>
      <dgm:spPr/>
    </dgm:pt>
    <dgm:pt modelId="{BA34AB83-009A-4B7A-8733-C72342F360C3}">
      <dgm:prSet phldrT="[Text]"/>
      <dgm:spPr/>
      <dgm:t>
        <a:bodyPr/>
        <a:lstStyle/>
        <a:p>
          <a:r>
            <a:rPr lang="it-IT" b="1" dirty="0" smtClean="0"/>
            <a:t>Stati Uniti </a:t>
          </a:r>
          <a:endParaRPr lang="it-IT" b="1" dirty="0"/>
        </a:p>
      </dgm:t>
    </dgm:pt>
    <dgm:pt modelId="{3B04AB9B-CC89-4B11-83CF-BA17B5175767}" type="parTrans" cxnId="{CC987CE5-3D40-4029-9F61-D6DBB2007C07}">
      <dgm:prSet/>
      <dgm:spPr/>
      <dgm:t>
        <a:bodyPr/>
        <a:lstStyle/>
        <a:p>
          <a:endParaRPr lang="it-IT" b="1"/>
        </a:p>
      </dgm:t>
    </dgm:pt>
    <dgm:pt modelId="{5C5A7855-F425-44C8-B893-BCE91671A9B8}" type="sibTrans" cxnId="{CC987CE5-3D40-4029-9F61-D6DBB2007C07}">
      <dgm:prSet/>
      <dgm:spPr/>
      <dgm:t>
        <a:bodyPr/>
        <a:lstStyle/>
        <a:p>
          <a:endParaRPr lang="it-IT" b="1"/>
        </a:p>
      </dgm:t>
    </dgm:pt>
    <dgm:pt modelId="{988DB03E-A593-4516-9EAA-2E7036FA4ABB}">
      <dgm:prSet phldrT="[Text]"/>
      <dgm:spPr/>
      <dgm:t>
        <a:bodyPr/>
        <a:lstStyle/>
        <a:p>
          <a:r>
            <a:rPr lang="it-IT" b="1" dirty="0" smtClean="0"/>
            <a:t>Francia </a:t>
          </a:r>
          <a:endParaRPr lang="it-IT" b="1" dirty="0"/>
        </a:p>
      </dgm:t>
    </dgm:pt>
    <dgm:pt modelId="{5539E77B-5C8A-4209-BF29-D39339281E41}" type="parTrans" cxnId="{8AD74DC1-CDB3-4F91-B2E9-D5A5BD13E281}">
      <dgm:prSet/>
      <dgm:spPr/>
      <dgm:t>
        <a:bodyPr/>
        <a:lstStyle/>
        <a:p>
          <a:endParaRPr lang="it-IT" b="1"/>
        </a:p>
      </dgm:t>
    </dgm:pt>
    <dgm:pt modelId="{6CEB1083-0BEC-4FB8-9C39-59E9D3F2E4EE}" type="sibTrans" cxnId="{8AD74DC1-CDB3-4F91-B2E9-D5A5BD13E281}">
      <dgm:prSet/>
      <dgm:spPr/>
      <dgm:t>
        <a:bodyPr/>
        <a:lstStyle/>
        <a:p>
          <a:endParaRPr lang="it-IT" b="1"/>
        </a:p>
      </dgm:t>
    </dgm:pt>
    <dgm:pt modelId="{60194A8D-A031-40CD-8396-4B464B1557D4}">
      <dgm:prSet phldrT="[Text]"/>
      <dgm:spPr/>
      <dgm:t>
        <a:bodyPr/>
        <a:lstStyle/>
        <a:p>
          <a:r>
            <a:rPr lang="it-IT" b="1" dirty="0" smtClean="0"/>
            <a:t>Per espandere il piano Marshall che verrà approvato nel marzo 1948</a:t>
          </a:r>
          <a:endParaRPr lang="it-IT" b="1" dirty="0"/>
        </a:p>
      </dgm:t>
    </dgm:pt>
    <dgm:pt modelId="{3D6AF441-FDFF-4E21-A4CE-1E5D17779CB5}" type="parTrans" cxnId="{737FBDFE-184D-4D63-8B44-23AD147A6BFB}">
      <dgm:prSet/>
      <dgm:spPr/>
      <dgm:t>
        <a:bodyPr/>
        <a:lstStyle/>
        <a:p>
          <a:endParaRPr lang="it-IT" b="1"/>
        </a:p>
      </dgm:t>
    </dgm:pt>
    <dgm:pt modelId="{0F1491EE-4A38-4F05-8710-FBDCCAECFDF5}" type="sibTrans" cxnId="{737FBDFE-184D-4D63-8B44-23AD147A6BFB}">
      <dgm:prSet/>
      <dgm:spPr/>
      <dgm:t>
        <a:bodyPr/>
        <a:lstStyle/>
        <a:p>
          <a:endParaRPr lang="it-IT" b="1"/>
        </a:p>
      </dgm:t>
    </dgm:pt>
    <dgm:pt modelId="{0A63C2B9-868F-46FF-AAFD-41C5773A228B}">
      <dgm:prSet phldrT="[Text]"/>
      <dgm:spPr/>
      <dgm:t>
        <a:bodyPr/>
        <a:lstStyle/>
        <a:p>
          <a:r>
            <a:rPr lang="it-IT" b="1" dirty="0" smtClean="0"/>
            <a:t>Gran Bretagna </a:t>
          </a:r>
          <a:endParaRPr lang="it-IT" b="1" dirty="0"/>
        </a:p>
      </dgm:t>
    </dgm:pt>
    <dgm:pt modelId="{3831AEF4-6BE9-4603-879D-056343C178E1}" type="parTrans" cxnId="{7A5A94AE-3DF4-4733-90F1-56CDE034CC52}">
      <dgm:prSet/>
      <dgm:spPr/>
      <dgm:t>
        <a:bodyPr/>
        <a:lstStyle/>
        <a:p>
          <a:endParaRPr lang="it-IT" b="1"/>
        </a:p>
      </dgm:t>
    </dgm:pt>
    <dgm:pt modelId="{12A6BAF5-E549-4F39-B1B0-AA764515939C}" type="sibTrans" cxnId="{7A5A94AE-3DF4-4733-90F1-56CDE034CC52}">
      <dgm:prSet/>
      <dgm:spPr/>
      <dgm:t>
        <a:bodyPr/>
        <a:lstStyle/>
        <a:p>
          <a:endParaRPr lang="it-IT" b="1"/>
        </a:p>
      </dgm:t>
    </dgm:pt>
    <dgm:pt modelId="{BE8084D9-BA96-4F55-ABB2-180F1F98D0F9}">
      <dgm:prSet phldrT="[Text]"/>
      <dgm:spPr/>
      <dgm:t>
        <a:bodyPr/>
        <a:lstStyle/>
        <a:p>
          <a:r>
            <a:rPr lang="it-IT" b="1" dirty="0" smtClean="0"/>
            <a:t>Si alleano </a:t>
          </a:r>
          <a:endParaRPr lang="it-IT" b="1" dirty="0"/>
        </a:p>
      </dgm:t>
    </dgm:pt>
    <dgm:pt modelId="{2FB5ECD0-88A4-4705-965F-53159E32A3BF}" type="parTrans" cxnId="{D3907E7E-BE69-44CD-B4D9-07E914A94709}">
      <dgm:prSet/>
      <dgm:spPr/>
      <dgm:t>
        <a:bodyPr/>
        <a:lstStyle/>
        <a:p>
          <a:endParaRPr lang="it-IT" b="1"/>
        </a:p>
      </dgm:t>
    </dgm:pt>
    <dgm:pt modelId="{CD379F5A-0BFE-47B2-862D-D1C1D2776AC1}" type="sibTrans" cxnId="{D3907E7E-BE69-44CD-B4D9-07E914A94709}">
      <dgm:prSet/>
      <dgm:spPr/>
      <dgm:t>
        <a:bodyPr/>
        <a:lstStyle/>
        <a:p>
          <a:endParaRPr lang="it-IT" b="1"/>
        </a:p>
      </dgm:t>
    </dgm:pt>
    <dgm:pt modelId="{24300187-FD57-465A-A52B-0FA6DA83A2D6}" type="pres">
      <dgm:prSet presAssocID="{A13CD0CC-9268-4ACF-8767-717438F36ADE}" presName="linearFlow" presStyleCnt="0">
        <dgm:presLayoutVars>
          <dgm:resizeHandles val="exact"/>
        </dgm:presLayoutVars>
      </dgm:prSet>
      <dgm:spPr/>
    </dgm:pt>
    <dgm:pt modelId="{E0AFBF8D-6152-43D8-AD1F-A1E5C846BB39}" type="pres">
      <dgm:prSet presAssocID="{BA34AB83-009A-4B7A-8733-C72342F360C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BB2A5A-2EC8-4BCB-866D-D23ECC1D4B01}" type="pres">
      <dgm:prSet presAssocID="{5C5A7855-F425-44C8-B893-BCE91671A9B8}" presName="sibTrans" presStyleLbl="sibTrans2D1" presStyleIdx="0" presStyleCnt="4"/>
      <dgm:spPr/>
      <dgm:t>
        <a:bodyPr/>
        <a:lstStyle/>
        <a:p>
          <a:endParaRPr lang="it-IT"/>
        </a:p>
      </dgm:t>
    </dgm:pt>
    <dgm:pt modelId="{36DB633A-BED8-455B-8217-489C5D3FDC01}" type="pres">
      <dgm:prSet presAssocID="{5C5A7855-F425-44C8-B893-BCE91671A9B8}" presName="connectorText" presStyleLbl="sibTrans2D1" presStyleIdx="0" presStyleCnt="4"/>
      <dgm:spPr/>
      <dgm:t>
        <a:bodyPr/>
        <a:lstStyle/>
        <a:p>
          <a:endParaRPr lang="it-IT"/>
        </a:p>
      </dgm:t>
    </dgm:pt>
    <dgm:pt modelId="{B87DBDE6-5BFF-49FA-855B-B716172CB23E}" type="pres">
      <dgm:prSet presAssocID="{0A63C2B9-868F-46FF-AAFD-41C5773A228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FC5E08-8262-4B0E-BC64-DED2713C1DD2}" type="pres">
      <dgm:prSet presAssocID="{12A6BAF5-E549-4F39-B1B0-AA764515939C}" presName="sibTrans" presStyleLbl="sibTrans2D1" presStyleIdx="1" presStyleCnt="4"/>
      <dgm:spPr/>
      <dgm:t>
        <a:bodyPr/>
        <a:lstStyle/>
        <a:p>
          <a:endParaRPr lang="it-IT"/>
        </a:p>
      </dgm:t>
    </dgm:pt>
    <dgm:pt modelId="{4DDCDBC3-5D18-45A6-9E42-B6AD2047BC92}" type="pres">
      <dgm:prSet presAssocID="{12A6BAF5-E549-4F39-B1B0-AA764515939C}" presName="connectorText" presStyleLbl="sibTrans2D1" presStyleIdx="1" presStyleCnt="4"/>
      <dgm:spPr/>
      <dgm:t>
        <a:bodyPr/>
        <a:lstStyle/>
        <a:p>
          <a:endParaRPr lang="it-IT"/>
        </a:p>
      </dgm:t>
    </dgm:pt>
    <dgm:pt modelId="{11B42C49-6DC3-4F0F-B635-2A7A46C7A3AF}" type="pres">
      <dgm:prSet presAssocID="{988DB03E-A593-4516-9EAA-2E7036FA4AB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6DB55B8-72AA-4FAC-8932-C75F8EC2C637}" type="pres">
      <dgm:prSet presAssocID="{6CEB1083-0BEC-4FB8-9C39-59E9D3F2E4EE}" presName="sibTrans" presStyleLbl="sibTrans2D1" presStyleIdx="2" presStyleCnt="4"/>
      <dgm:spPr/>
      <dgm:t>
        <a:bodyPr/>
        <a:lstStyle/>
        <a:p>
          <a:endParaRPr lang="it-IT"/>
        </a:p>
      </dgm:t>
    </dgm:pt>
    <dgm:pt modelId="{A189543B-C118-496C-9514-BBA5D8F62095}" type="pres">
      <dgm:prSet presAssocID="{6CEB1083-0BEC-4FB8-9C39-59E9D3F2E4EE}" presName="connectorText" presStyleLbl="sibTrans2D1" presStyleIdx="2" presStyleCnt="4"/>
      <dgm:spPr/>
      <dgm:t>
        <a:bodyPr/>
        <a:lstStyle/>
        <a:p>
          <a:endParaRPr lang="it-IT"/>
        </a:p>
      </dgm:t>
    </dgm:pt>
    <dgm:pt modelId="{5EB26A79-537D-461C-94EB-897F939D4FAB}" type="pres">
      <dgm:prSet presAssocID="{BE8084D9-BA96-4F55-ABB2-180F1F98D0F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8845D73-328D-4638-A18D-D258AB87F342}" type="pres">
      <dgm:prSet presAssocID="{CD379F5A-0BFE-47B2-862D-D1C1D2776AC1}" presName="sibTrans" presStyleLbl="sibTrans2D1" presStyleIdx="3" presStyleCnt="4"/>
      <dgm:spPr/>
      <dgm:t>
        <a:bodyPr/>
        <a:lstStyle/>
        <a:p>
          <a:endParaRPr lang="it-IT"/>
        </a:p>
      </dgm:t>
    </dgm:pt>
    <dgm:pt modelId="{BB18ECF0-7B96-499A-A08F-CAC0C72B3404}" type="pres">
      <dgm:prSet presAssocID="{CD379F5A-0BFE-47B2-862D-D1C1D2776AC1}" presName="connectorText" presStyleLbl="sibTrans2D1" presStyleIdx="3" presStyleCnt="4"/>
      <dgm:spPr/>
      <dgm:t>
        <a:bodyPr/>
        <a:lstStyle/>
        <a:p>
          <a:endParaRPr lang="it-IT"/>
        </a:p>
      </dgm:t>
    </dgm:pt>
    <dgm:pt modelId="{DA6423D7-0566-46AD-85C6-BC94FED86E92}" type="pres">
      <dgm:prSet presAssocID="{60194A8D-A031-40CD-8396-4B464B1557D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8584C30-0C5F-4954-BDEA-3F17441B4CD0}" type="presOf" srcId="{CD379F5A-0BFE-47B2-862D-D1C1D2776AC1}" destId="{18845D73-328D-4638-A18D-D258AB87F342}" srcOrd="0" destOrd="0" presId="urn:microsoft.com/office/officeart/2005/8/layout/process2"/>
    <dgm:cxn modelId="{CC987CE5-3D40-4029-9F61-D6DBB2007C07}" srcId="{A13CD0CC-9268-4ACF-8767-717438F36ADE}" destId="{BA34AB83-009A-4B7A-8733-C72342F360C3}" srcOrd="0" destOrd="0" parTransId="{3B04AB9B-CC89-4B11-83CF-BA17B5175767}" sibTransId="{5C5A7855-F425-44C8-B893-BCE91671A9B8}"/>
    <dgm:cxn modelId="{9D33B094-3B88-4696-A47D-00B926D992D2}" type="presOf" srcId="{6CEB1083-0BEC-4FB8-9C39-59E9D3F2E4EE}" destId="{56DB55B8-72AA-4FAC-8932-C75F8EC2C637}" srcOrd="0" destOrd="0" presId="urn:microsoft.com/office/officeart/2005/8/layout/process2"/>
    <dgm:cxn modelId="{9010E9D4-C0BD-4440-81F2-F50C4506D701}" type="presOf" srcId="{5C5A7855-F425-44C8-B893-BCE91671A9B8}" destId="{E1BB2A5A-2EC8-4BCB-866D-D23ECC1D4B01}" srcOrd="0" destOrd="0" presId="urn:microsoft.com/office/officeart/2005/8/layout/process2"/>
    <dgm:cxn modelId="{23D28BBA-D0E5-45F9-8F24-7EEAAAEDAC24}" type="presOf" srcId="{CD379F5A-0BFE-47B2-862D-D1C1D2776AC1}" destId="{BB18ECF0-7B96-499A-A08F-CAC0C72B3404}" srcOrd="1" destOrd="0" presId="urn:microsoft.com/office/officeart/2005/8/layout/process2"/>
    <dgm:cxn modelId="{EC154158-412B-43DF-8EA1-BF07B655143F}" type="presOf" srcId="{5C5A7855-F425-44C8-B893-BCE91671A9B8}" destId="{36DB633A-BED8-455B-8217-489C5D3FDC01}" srcOrd="1" destOrd="0" presId="urn:microsoft.com/office/officeart/2005/8/layout/process2"/>
    <dgm:cxn modelId="{D3907E7E-BE69-44CD-B4D9-07E914A94709}" srcId="{A13CD0CC-9268-4ACF-8767-717438F36ADE}" destId="{BE8084D9-BA96-4F55-ABB2-180F1F98D0F9}" srcOrd="3" destOrd="0" parTransId="{2FB5ECD0-88A4-4705-965F-53159E32A3BF}" sibTransId="{CD379F5A-0BFE-47B2-862D-D1C1D2776AC1}"/>
    <dgm:cxn modelId="{7A5A94AE-3DF4-4733-90F1-56CDE034CC52}" srcId="{A13CD0CC-9268-4ACF-8767-717438F36ADE}" destId="{0A63C2B9-868F-46FF-AAFD-41C5773A228B}" srcOrd="1" destOrd="0" parTransId="{3831AEF4-6BE9-4603-879D-056343C178E1}" sibTransId="{12A6BAF5-E549-4F39-B1B0-AA764515939C}"/>
    <dgm:cxn modelId="{D0A9A61D-61AB-482C-A7D8-84CC0513D09B}" type="presOf" srcId="{0A63C2B9-868F-46FF-AAFD-41C5773A228B}" destId="{B87DBDE6-5BFF-49FA-855B-B716172CB23E}" srcOrd="0" destOrd="0" presId="urn:microsoft.com/office/officeart/2005/8/layout/process2"/>
    <dgm:cxn modelId="{8AD74DC1-CDB3-4F91-B2E9-D5A5BD13E281}" srcId="{A13CD0CC-9268-4ACF-8767-717438F36ADE}" destId="{988DB03E-A593-4516-9EAA-2E7036FA4ABB}" srcOrd="2" destOrd="0" parTransId="{5539E77B-5C8A-4209-BF29-D39339281E41}" sibTransId="{6CEB1083-0BEC-4FB8-9C39-59E9D3F2E4EE}"/>
    <dgm:cxn modelId="{55E8323F-F5A0-478A-9303-4DCEBC871755}" type="presOf" srcId="{988DB03E-A593-4516-9EAA-2E7036FA4ABB}" destId="{11B42C49-6DC3-4F0F-B635-2A7A46C7A3AF}" srcOrd="0" destOrd="0" presId="urn:microsoft.com/office/officeart/2005/8/layout/process2"/>
    <dgm:cxn modelId="{94D5B9B4-52E5-4C0E-A92A-0194B643F944}" type="presOf" srcId="{60194A8D-A031-40CD-8396-4B464B1557D4}" destId="{DA6423D7-0566-46AD-85C6-BC94FED86E92}" srcOrd="0" destOrd="0" presId="urn:microsoft.com/office/officeart/2005/8/layout/process2"/>
    <dgm:cxn modelId="{3DBA854E-91B7-46C8-A698-0DD6056BB6A3}" type="presOf" srcId="{BE8084D9-BA96-4F55-ABB2-180F1F98D0F9}" destId="{5EB26A79-537D-461C-94EB-897F939D4FAB}" srcOrd="0" destOrd="0" presId="urn:microsoft.com/office/officeart/2005/8/layout/process2"/>
    <dgm:cxn modelId="{EA6B9225-B57F-49B7-8E97-5E6F9EC45039}" type="presOf" srcId="{A13CD0CC-9268-4ACF-8767-717438F36ADE}" destId="{24300187-FD57-465A-A52B-0FA6DA83A2D6}" srcOrd="0" destOrd="0" presId="urn:microsoft.com/office/officeart/2005/8/layout/process2"/>
    <dgm:cxn modelId="{29002BB3-D50B-442F-B25B-3A8E1509F4A9}" type="presOf" srcId="{12A6BAF5-E549-4F39-B1B0-AA764515939C}" destId="{4DDCDBC3-5D18-45A6-9E42-B6AD2047BC92}" srcOrd="1" destOrd="0" presId="urn:microsoft.com/office/officeart/2005/8/layout/process2"/>
    <dgm:cxn modelId="{737FBDFE-184D-4D63-8B44-23AD147A6BFB}" srcId="{A13CD0CC-9268-4ACF-8767-717438F36ADE}" destId="{60194A8D-A031-40CD-8396-4B464B1557D4}" srcOrd="4" destOrd="0" parTransId="{3D6AF441-FDFF-4E21-A4CE-1E5D17779CB5}" sibTransId="{0F1491EE-4A38-4F05-8710-FBDCCAECFDF5}"/>
    <dgm:cxn modelId="{3C4D8B9D-2070-4378-8A8B-3AFA92939A07}" type="presOf" srcId="{6CEB1083-0BEC-4FB8-9C39-59E9D3F2E4EE}" destId="{A189543B-C118-496C-9514-BBA5D8F62095}" srcOrd="1" destOrd="0" presId="urn:microsoft.com/office/officeart/2005/8/layout/process2"/>
    <dgm:cxn modelId="{BB8E700E-71DA-47E2-9C97-DFB1EA5DC16C}" type="presOf" srcId="{12A6BAF5-E549-4F39-B1B0-AA764515939C}" destId="{C7FC5E08-8262-4B0E-BC64-DED2713C1DD2}" srcOrd="0" destOrd="0" presId="urn:microsoft.com/office/officeart/2005/8/layout/process2"/>
    <dgm:cxn modelId="{EDA1CE92-5D5C-4E8D-A974-7457CEB8F001}" type="presOf" srcId="{BA34AB83-009A-4B7A-8733-C72342F360C3}" destId="{E0AFBF8D-6152-43D8-AD1F-A1E5C846BB39}" srcOrd="0" destOrd="0" presId="urn:microsoft.com/office/officeart/2005/8/layout/process2"/>
    <dgm:cxn modelId="{BBA829A6-DA54-4D8F-8C14-DC12E6CAE813}" type="presParOf" srcId="{24300187-FD57-465A-A52B-0FA6DA83A2D6}" destId="{E0AFBF8D-6152-43D8-AD1F-A1E5C846BB39}" srcOrd="0" destOrd="0" presId="urn:microsoft.com/office/officeart/2005/8/layout/process2"/>
    <dgm:cxn modelId="{35A4C7AC-8158-4995-A57C-FA981FA8ED20}" type="presParOf" srcId="{24300187-FD57-465A-A52B-0FA6DA83A2D6}" destId="{E1BB2A5A-2EC8-4BCB-866D-D23ECC1D4B01}" srcOrd="1" destOrd="0" presId="urn:microsoft.com/office/officeart/2005/8/layout/process2"/>
    <dgm:cxn modelId="{0C6A08F8-4000-4E74-9391-038326F936F0}" type="presParOf" srcId="{E1BB2A5A-2EC8-4BCB-866D-D23ECC1D4B01}" destId="{36DB633A-BED8-455B-8217-489C5D3FDC01}" srcOrd="0" destOrd="0" presId="urn:microsoft.com/office/officeart/2005/8/layout/process2"/>
    <dgm:cxn modelId="{A605C4EC-3321-45AC-9FF1-0B1D262EE99E}" type="presParOf" srcId="{24300187-FD57-465A-A52B-0FA6DA83A2D6}" destId="{B87DBDE6-5BFF-49FA-855B-B716172CB23E}" srcOrd="2" destOrd="0" presId="urn:microsoft.com/office/officeart/2005/8/layout/process2"/>
    <dgm:cxn modelId="{C58C4130-2C79-4258-9313-594DA5F6BF2E}" type="presParOf" srcId="{24300187-FD57-465A-A52B-0FA6DA83A2D6}" destId="{C7FC5E08-8262-4B0E-BC64-DED2713C1DD2}" srcOrd="3" destOrd="0" presId="urn:microsoft.com/office/officeart/2005/8/layout/process2"/>
    <dgm:cxn modelId="{914DB9F3-4D3D-4349-A4FB-283729664BA8}" type="presParOf" srcId="{C7FC5E08-8262-4B0E-BC64-DED2713C1DD2}" destId="{4DDCDBC3-5D18-45A6-9E42-B6AD2047BC92}" srcOrd="0" destOrd="0" presId="urn:microsoft.com/office/officeart/2005/8/layout/process2"/>
    <dgm:cxn modelId="{BABB519D-DCEB-4620-AD98-597AFB8687ED}" type="presParOf" srcId="{24300187-FD57-465A-A52B-0FA6DA83A2D6}" destId="{11B42C49-6DC3-4F0F-B635-2A7A46C7A3AF}" srcOrd="4" destOrd="0" presId="urn:microsoft.com/office/officeart/2005/8/layout/process2"/>
    <dgm:cxn modelId="{20A57AD8-3400-419E-9AA4-839CD266C498}" type="presParOf" srcId="{24300187-FD57-465A-A52B-0FA6DA83A2D6}" destId="{56DB55B8-72AA-4FAC-8932-C75F8EC2C637}" srcOrd="5" destOrd="0" presId="urn:microsoft.com/office/officeart/2005/8/layout/process2"/>
    <dgm:cxn modelId="{5BB4FCED-FE73-47BD-ADF1-100AA1BC9B7A}" type="presParOf" srcId="{56DB55B8-72AA-4FAC-8932-C75F8EC2C637}" destId="{A189543B-C118-496C-9514-BBA5D8F62095}" srcOrd="0" destOrd="0" presId="urn:microsoft.com/office/officeart/2005/8/layout/process2"/>
    <dgm:cxn modelId="{5AE53B72-401E-4320-86C2-91002D213AC4}" type="presParOf" srcId="{24300187-FD57-465A-A52B-0FA6DA83A2D6}" destId="{5EB26A79-537D-461C-94EB-897F939D4FAB}" srcOrd="6" destOrd="0" presId="urn:microsoft.com/office/officeart/2005/8/layout/process2"/>
    <dgm:cxn modelId="{CEFA61D5-EA5A-4806-8A8A-34D4E999777E}" type="presParOf" srcId="{24300187-FD57-465A-A52B-0FA6DA83A2D6}" destId="{18845D73-328D-4638-A18D-D258AB87F342}" srcOrd="7" destOrd="0" presId="urn:microsoft.com/office/officeart/2005/8/layout/process2"/>
    <dgm:cxn modelId="{5895A017-F25D-426D-919A-89FF7DAC7754}" type="presParOf" srcId="{18845D73-328D-4638-A18D-D258AB87F342}" destId="{BB18ECF0-7B96-499A-A08F-CAC0C72B3404}" srcOrd="0" destOrd="0" presId="urn:microsoft.com/office/officeart/2005/8/layout/process2"/>
    <dgm:cxn modelId="{E945C150-CC6C-454C-A4B7-81918EE90FFF}" type="presParOf" srcId="{24300187-FD57-465A-A52B-0FA6DA83A2D6}" destId="{DA6423D7-0566-46AD-85C6-BC94FED86E92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3CD0CC-9268-4ACF-8767-717438F36ADE}" type="doc">
      <dgm:prSet loTypeId="urn:microsoft.com/office/officeart/2005/8/layout/process2" loCatId="process" qsTypeId="urn:microsoft.com/office/officeart/2005/8/quickstyle/3d7" qsCatId="3D" csTypeId="urn:microsoft.com/office/officeart/2005/8/colors/colorful2" csCatId="colorful" phldr="1"/>
      <dgm:spPr/>
    </dgm:pt>
    <dgm:pt modelId="{BA34AB83-009A-4B7A-8733-C72342F360C3}">
      <dgm:prSet phldrT="[Text]"/>
      <dgm:spPr/>
      <dgm:t>
        <a:bodyPr/>
        <a:lstStyle/>
        <a:p>
          <a:r>
            <a:rPr lang="it-IT" b="1" dirty="0" smtClean="0"/>
            <a:t>URSS viene esclusa </a:t>
          </a:r>
          <a:endParaRPr lang="it-IT" b="1" dirty="0"/>
        </a:p>
      </dgm:t>
    </dgm:pt>
    <dgm:pt modelId="{3B04AB9B-CC89-4B11-83CF-BA17B5175767}" type="parTrans" cxnId="{CC987CE5-3D40-4029-9F61-D6DBB2007C07}">
      <dgm:prSet/>
      <dgm:spPr/>
      <dgm:t>
        <a:bodyPr/>
        <a:lstStyle/>
        <a:p>
          <a:endParaRPr lang="it-IT" b="1"/>
        </a:p>
      </dgm:t>
    </dgm:pt>
    <dgm:pt modelId="{5C5A7855-F425-44C8-B893-BCE91671A9B8}" type="sibTrans" cxnId="{CC987CE5-3D40-4029-9F61-D6DBB2007C07}">
      <dgm:prSet/>
      <dgm:spPr/>
      <dgm:t>
        <a:bodyPr/>
        <a:lstStyle/>
        <a:p>
          <a:endParaRPr lang="it-IT" b="1"/>
        </a:p>
      </dgm:t>
    </dgm:pt>
    <dgm:pt modelId="{988DB03E-A593-4516-9EAA-2E7036FA4ABB}">
      <dgm:prSet phldrT="[Text]"/>
      <dgm:spPr/>
      <dgm:t>
        <a:bodyPr/>
        <a:lstStyle/>
        <a:p>
          <a:r>
            <a:rPr lang="it-IT" b="1" dirty="0" smtClean="0"/>
            <a:t>Blocca il traffico ferroviario e marittimo </a:t>
          </a:r>
          <a:endParaRPr lang="it-IT" b="1" dirty="0"/>
        </a:p>
      </dgm:t>
    </dgm:pt>
    <dgm:pt modelId="{5539E77B-5C8A-4209-BF29-D39339281E41}" type="parTrans" cxnId="{8AD74DC1-CDB3-4F91-B2E9-D5A5BD13E281}">
      <dgm:prSet/>
      <dgm:spPr/>
      <dgm:t>
        <a:bodyPr/>
        <a:lstStyle/>
        <a:p>
          <a:endParaRPr lang="it-IT" b="1"/>
        </a:p>
      </dgm:t>
    </dgm:pt>
    <dgm:pt modelId="{6CEB1083-0BEC-4FB8-9C39-59E9D3F2E4EE}" type="sibTrans" cxnId="{8AD74DC1-CDB3-4F91-B2E9-D5A5BD13E281}">
      <dgm:prSet/>
      <dgm:spPr/>
      <dgm:t>
        <a:bodyPr/>
        <a:lstStyle/>
        <a:p>
          <a:endParaRPr lang="it-IT" b="1"/>
        </a:p>
      </dgm:t>
    </dgm:pt>
    <dgm:pt modelId="{0A63C2B9-868F-46FF-AAFD-41C5773A228B}">
      <dgm:prSet phldrT="[Text]"/>
      <dgm:spPr/>
      <dgm:t>
        <a:bodyPr/>
        <a:lstStyle/>
        <a:p>
          <a:r>
            <a:rPr lang="it-IT" b="1" dirty="0" smtClean="0"/>
            <a:t>Si</a:t>
          </a:r>
          <a:r>
            <a:rPr lang="it-IT" b="1" baseline="0" dirty="0" smtClean="0"/>
            <a:t> offende </a:t>
          </a:r>
          <a:endParaRPr lang="it-IT" b="1" dirty="0"/>
        </a:p>
      </dgm:t>
    </dgm:pt>
    <dgm:pt modelId="{3831AEF4-6BE9-4603-879D-056343C178E1}" type="parTrans" cxnId="{7A5A94AE-3DF4-4733-90F1-56CDE034CC52}">
      <dgm:prSet/>
      <dgm:spPr/>
      <dgm:t>
        <a:bodyPr/>
        <a:lstStyle/>
        <a:p>
          <a:endParaRPr lang="it-IT" b="1"/>
        </a:p>
      </dgm:t>
    </dgm:pt>
    <dgm:pt modelId="{12A6BAF5-E549-4F39-B1B0-AA764515939C}" type="sibTrans" cxnId="{7A5A94AE-3DF4-4733-90F1-56CDE034CC52}">
      <dgm:prSet/>
      <dgm:spPr/>
      <dgm:t>
        <a:bodyPr/>
        <a:lstStyle/>
        <a:p>
          <a:endParaRPr lang="it-IT" b="1"/>
        </a:p>
      </dgm:t>
    </dgm:pt>
    <dgm:pt modelId="{24300187-FD57-465A-A52B-0FA6DA83A2D6}" type="pres">
      <dgm:prSet presAssocID="{A13CD0CC-9268-4ACF-8767-717438F36ADE}" presName="linearFlow" presStyleCnt="0">
        <dgm:presLayoutVars>
          <dgm:resizeHandles val="exact"/>
        </dgm:presLayoutVars>
      </dgm:prSet>
      <dgm:spPr/>
    </dgm:pt>
    <dgm:pt modelId="{E0AFBF8D-6152-43D8-AD1F-A1E5C846BB39}" type="pres">
      <dgm:prSet presAssocID="{BA34AB83-009A-4B7A-8733-C72342F360C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BB2A5A-2EC8-4BCB-866D-D23ECC1D4B01}" type="pres">
      <dgm:prSet presAssocID="{5C5A7855-F425-44C8-B893-BCE91671A9B8}" presName="sibTrans" presStyleLbl="sibTrans2D1" presStyleIdx="0" presStyleCnt="2"/>
      <dgm:spPr/>
      <dgm:t>
        <a:bodyPr/>
        <a:lstStyle/>
        <a:p>
          <a:endParaRPr lang="it-IT"/>
        </a:p>
      </dgm:t>
    </dgm:pt>
    <dgm:pt modelId="{36DB633A-BED8-455B-8217-489C5D3FDC01}" type="pres">
      <dgm:prSet presAssocID="{5C5A7855-F425-44C8-B893-BCE91671A9B8}" presName="connectorText" presStyleLbl="sibTrans2D1" presStyleIdx="0" presStyleCnt="2"/>
      <dgm:spPr/>
      <dgm:t>
        <a:bodyPr/>
        <a:lstStyle/>
        <a:p>
          <a:endParaRPr lang="it-IT"/>
        </a:p>
      </dgm:t>
    </dgm:pt>
    <dgm:pt modelId="{B87DBDE6-5BFF-49FA-855B-B716172CB23E}" type="pres">
      <dgm:prSet presAssocID="{0A63C2B9-868F-46FF-AAFD-41C5773A228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FC5E08-8262-4B0E-BC64-DED2713C1DD2}" type="pres">
      <dgm:prSet presAssocID="{12A6BAF5-E549-4F39-B1B0-AA764515939C}" presName="sibTrans" presStyleLbl="sibTrans2D1" presStyleIdx="1" presStyleCnt="2"/>
      <dgm:spPr/>
      <dgm:t>
        <a:bodyPr/>
        <a:lstStyle/>
        <a:p>
          <a:endParaRPr lang="it-IT"/>
        </a:p>
      </dgm:t>
    </dgm:pt>
    <dgm:pt modelId="{4DDCDBC3-5D18-45A6-9E42-B6AD2047BC92}" type="pres">
      <dgm:prSet presAssocID="{12A6BAF5-E549-4F39-B1B0-AA764515939C}" presName="connectorText" presStyleLbl="sibTrans2D1" presStyleIdx="1" presStyleCnt="2"/>
      <dgm:spPr/>
      <dgm:t>
        <a:bodyPr/>
        <a:lstStyle/>
        <a:p>
          <a:endParaRPr lang="it-IT"/>
        </a:p>
      </dgm:t>
    </dgm:pt>
    <dgm:pt modelId="{11B42C49-6DC3-4F0F-B635-2A7A46C7A3AF}" type="pres">
      <dgm:prSet presAssocID="{988DB03E-A593-4516-9EAA-2E7036FA4AB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55FF6F7-2234-4DD6-BD7C-569BE593AC2F}" type="presOf" srcId="{0A63C2B9-868F-46FF-AAFD-41C5773A228B}" destId="{B87DBDE6-5BFF-49FA-855B-B716172CB23E}" srcOrd="0" destOrd="0" presId="urn:microsoft.com/office/officeart/2005/8/layout/process2"/>
    <dgm:cxn modelId="{6CC018CF-5200-44F0-9F8C-D5DBD16E657A}" type="presOf" srcId="{BA34AB83-009A-4B7A-8733-C72342F360C3}" destId="{E0AFBF8D-6152-43D8-AD1F-A1E5C846BB39}" srcOrd="0" destOrd="0" presId="urn:microsoft.com/office/officeart/2005/8/layout/process2"/>
    <dgm:cxn modelId="{CC987CE5-3D40-4029-9F61-D6DBB2007C07}" srcId="{A13CD0CC-9268-4ACF-8767-717438F36ADE}" destId="{BA34AB83-009A-4B7A-8733-C72342F360C3}" srcOrd="0" destOrd="0" parTransId="{3B04AB9B-CC89-4B11-83CF-BA17B5175767}" sibTransId="{5C5A7855-F425-44C8-B893-BCE91671A9B8}"/>
    <dgm:cxn modelId="{30F67CED-1582-4DE8-B94F-8EB09371F19B}" type="presOf" srcId="{988DB03E-A593-4516-9EAA-2E7036FA4ABB}" destId="{11B42C49-6DC3-4F0F-B635-2A7A46C7A3AF}" srcOrd="0" destOrd="0" presId="urn:microsoft.com/office/officeart/2005/8/layout/process2"/>
    <dgm:cxn modelId="{873ACAB0-2EEF-4DEB-90B6-79F029D41A95}" type="presOf" srcId="{5C5A7855-F425-44C8-B893-BCE91671A9B8}" destId="{36DB633A-BED8-455B-8217-489C5D3FDC01}" srcOrd="1" destOrd="0" presId="urn:microsoft.com/office/officeart/2005/8/layout/process2"/>
    <dgm:cxn modelId="{7A5A94AE-3DF4-4733-90F1-56CDE034CC52}" srcId="{A13CD0CC-9268-4ACF-8767-717438F36ADE}" destId="{0A63C2B9-868F-46FF-AAFD-41C5773A228B}" srcOrd="1" destOrd="0" parTransId="{3831AEF4-6BE9-4603-879D-056343C178E1}" sibTransId="{12A6BAF5-E549-4F39-B1B0-AA764515939C}"/>
    <dgm:cxn modelId="{F82D2E6E-F987-4F57-9F91-64ED06E220CD}" type="presOf" srcId="{5C5A7855-F425-44C8-B893-BCE91671A9B8}" destId="{E1BB2A5A-2EC8-4BCB-866D-D23ECC1D4B01}" srcOrd="0" destOrd="0" presId="urn:microsoft.com/office/officeart/2005/8/layout/process2"/>
    <dgm:cxn modelId="{8AD74DC1-CDB3-4F91-B2E9-D5A5BD13E281}" srcId="{A13CD0CC-9268-4ACF-8767-717438F36ADE}" destId="{988DB03E-A593-4516-9EAA-2E7036FA4ABB}" srcOrd="2" destOrd="0" parTransId="{5539E77B-5C8A-4209-BF29-D39339281E41}" sibTransId="{6CEB1083-0BEC-4FB8-9C39-59E9D3F2E4EE}"/>
    <dgm:cxn modelId="{958100D4-95E4-4CA4-9027-F72403ADFDD4}" type="presOf" srcId="{A13CD0CC-9268-4ACF-8767-717438F36ADE}" destId="{24300187-FD57-465A-A52B-0FA6DA83A2D6}" srcOrd="0" destOrd="0" presId="urn:microsoft.com/office/officeart/2005/8/layout/process2"/>
    <dgm:cxn modelId="{9CF86B97-50BE-45F3-BF95-4F82A0392B1B}" type="presOf" srcId="{12A6BAF5-E549-4F39-B1B0-AA764515939C}" destId="{4DDCDBC3-5D18-45A6-9E42-B6AD2047BC92}" srcOrd="1" destOrd="0" presId="urn:microsoft.com/office/officeart/2005/8/layout/process2"/>
    <dgm:cxn modelId="{0531C03D-6A2E-4DCC-B42D-D0C0143E48A3}" type="presOf" srcId="{12A6BAF5-E549-4F39-B1B0-AA764515939C}" destId="{C7FC5E08-8262-4B0E-BC64-DED2713C1DD2}" srcOrd="0" destOrd="0" presId="urn:microsoft.com/office/officeart/2005/8/layout/process2"/>
    <dgm:cxn modelId="{B65912E9-4A32-45E3-B20E-C46ACE5E5530}" type="presParOf" srcId="{24300187-FD57-465A-A52B-0FA6DA83A2D6}" destId="{E0AFBF8D-6152-43D8-AD1F-A1E5C846BB39}" srcOrd="0" destOrd="0" presId="urn:microsoft.com/office/officeart/2005/8/layout/process2"/>
    <dgm:cxn modelId="{201485A9-4B0F-412F-96D4-33215E849489}" type="presParOf" srcId="{24300187-FD57-465A-A52B-0FA6DA83A2D6}" destId="{E1BB2A5A-2EC8-4BCB-866D-D23ECC1D4B01}" srcOrd="1" destOrd="0" presId="urn:microsoft.com/office/officeart/2005/8/layout/process2"/>
    <dgm:cxn modelId="{AE472361-4C17-4385-A6AD-0D8442F471C9}" type="presParOf" srcId="{E1BB2A5A-2EC8-4BCB-866D-D23ECC1D4B01}" destId="{36DB633A-BED8-455B-8217-489C5D3FDC01}" srcOrd="0" destOrd="0" presId="urn:microsoft.com/office/officeart/2005/8/layout/process2"/>
    <dgm:cxn modelId="{970FAFAD-7040-4DA4-AF8F-D677BA17A174}" type="presParOf" srcId="{24300187-FD57-465A-A52B-0FA6DA83A2D6}" destId="{B87DBDE6-5BFF-49FA-855B-B716172CB23E}" srcOrd="2" destOrd="0" presId="urn:microsoft.com/office/officeart/2005/8/layout/process2"/>
    <dgm:cxn modelId="{D3740BAE-186A-4A91-A0F2-381386A13CE1}" type="presParOf" srcId="{24300187-FD57-465A-A52B-0FA6DA83A2D6}" destId="{C7FC5E08-8262-4B0E-BC64-DED2713C1DD2}" srcOrd="3" destOrd="0" presId="urn:microsoft.com/office/officeart/2005/8/layout/process2"/>
    <dgm:cxn modelId="{93AE42F7-9619-432F-AAA0-3A55A6776773}" type="presParOf" srcId="{C7FC5E08-8262-4B0E-BC64-DED2713C1DD2}" destId="{4DDCDBC3-5D18-45A6-9E42-B6AD2047BC92}" srcOrd="0" destOrd="0" presId="urn:microsoft.com/office/officeart/2005/8/layout/process2"/>
    <dgm:cxn modelId="{67AB794C-8878-4995-A0C2-65E0E4377797}" type="presParOf" srcId="{24300187-FD57-465A-A52B-0FA6DA83A2D6}" destId="{11B42C49-6DC3-4F0F-B635-2A7A46C7A3A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FBD8A4-D159-4D56-89A9-F5203FEF7755}" type="doc">
      <dgm:prSet loTypeId="urn:microsoft.com/office/officeart/2005/8/layout/process5" loCatId="process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EE829E76-F303-4EE3-BFFA-2A1E7AA4E8E7}">
      <dgm:prSet phldrT="[Text]" custT="1"/>
      <dgm:spPr/>
      <dgm:t>
        <a:bodyPr/>
        <a:lstStyle/>
        <a:p>
          <a:r>
            <a:rPr lang="it-IT" sz="1400" b="1" dirty="0" smtClean="0"/>
            <a:t>L’URSS tolse il blocco ma ormai era troppo tardi </a:t>
          </a:r>
          <a:endParaRPr lang="it-IT" sz="1400" b="1" dirty="0"/>
        </a:p>
      </dgm:t>
    </dgm:pt>
    <dgm:pt modelId="{DD5C5F6D-EFA7-48BA-AA35-6F800207C1EC}" type="parTrans" cxnId="{40096B75-6AA6-4610-B96D-D80DCB8ED4C9}">
      <dgm:prSet/>
      <dgm:spPr/>
      <dgm:t>
        <a:bodyPr/>
        <a:lstStyle/>
        <a:p>
          <a:endParaRPr lang="it-IT"/>
        </a:p>
      </dgm:t>
    </dgm:pt>
    <dgm:pt modelId="{E4CF13CB-D1D6-4BBE-BC92-98385CD943A5}" type="sibTrans" cxnId="{40096B75-6AA6-4610-B96D-D80DCB8ED4C9}">
      <dgm:prSet/>
      <dgm:spPr/>
      <dgm:t>
        <a:bodyPr/>
        <a:lstStyle/>
        <a:p>
          <a:endParaRPr lang="it-IT"/>
        </a:p>
      </dgm:t>
    </dgm:pt>
    <dgm:pt modelId="{B5E9EE19-31A6-4253-A021-F7072660C65F}">
      <dgm:prSet phldrT="[Text]" custT="1"/>
      <dgm:spPr/>
      <dgm:t>
        <a:bodyPr/>
        <a:lstStyle/>
        <a:p>
          <a:r>
            <a:rPr lang="it-IT" sz="1400" b="1" dirty="0" smtClean="0"/>
            <a:t>Berlico fu divisa in </a:t>
          </a:r>
          <a:endParaRPr lang="it-IT" sz="1400" b="1" dirty="0"/>
        </a:p>
      </dgm:t>
    </dgm:pt>
    <dgm:pt modelId="{7EB7C33B-4F7A-4E5D-91FD-5811B21B3264}" type="parTrans" cxnId="{C1AE6A54-CDA6-41E6-8B19-980F77C1A9EB}">
      <dgm:prSet/>
      <dgm:spPr/>
      <dgm:t>
        <a:bodyPr/>
        <a:lstStyle/>
        <a:p>
          <a:endParaRPr lang="it-IT"/>
        </a:p>
      </dgm:t>
    </dgm:pt>
    <dgm:pt modelId="{5F123D92-F242-442B-9360-DB51A550DBAF}" type="sibTrans" cxnId="{C1AE6A54-CDA6-41E6-8B19-980F77C1A9EB}">
      <dgm:prSet/>
      <dgm:spPr/>
      <dgm:t>
        <a:bodyPr/>
        <a:lstStyle/>
        <a:p>
          <a:endParaRPr lang="it-IT"/>
        </a:p>
      </dgm:t>
    </dgm:pt>
    <dgm:pt modelId="{B5D1C38B-A0BB-4682-BD85-47E00C63B780}">
      <dgm:prSet phldrT="[Text]" custT="1"/>
      <dgm:spPr/>
      <dgm:t>
        <a:bodyPr/>
        <a:lstStyle/>
        <a:p>
          <a:r>
            <a:rPr lang="it-IT" sz="1400" b="1" dirty="0" smtClean="0"/>
            <a:t>Berlino est</a:t>
          </a:r>
        </a:p>
        <a:p>
          <a:r>
            <a:rPr lang="it-IT" sz="1400" b="1" dirty="0" smtClean="0"/>
            <a:t> Democrazia Popolare a regime comunista, Repubblica Democratica Tedesca  DDR </a:t>
          </a:r>
        </a:p>
      </dgm:t>
    </dgm:pt>
    <dgm:pt modelId="{2E2834E3-B5E0-49E3-9C9C-5E705AF1A5D6}" type="sibTrans" cxnId="{D6F73FBA-EA59-4894-9C22-C61FB9E2FDF0}">
      <dgm:prSet/>
      <dgm:spPr/>
      <dgm:t>
        <a:bodyPr/>
        <a:lstStyle/>
        <a:p>
          <a:endParaRPr lang="it-IT"/>
        </a:p>
      </dgm:t>
    </dgm:pt>
    <dgm:pt modelId="{1EA5C7A5-9D15-4D92-8BBC-C922EA6A3D43}" type="parTrans" cxnId="{D6F73FBA-EA59-4894-9C22-C61FB9E2FDF0}">
      <dgm:prSet/>
      <dgm:spPr/>
      <dgm:t>
        <a:bodyPr/>
        <a:lstStyle/>
        <a:p>
          <a:endParaRPr lang="it-IT"/>
        </a:p>
      </dgm:t>
    </dgm:pt>
    <dgm:pt modelId="{4D216250-A70B-4103-8572-654ACF289F3E}">
      <dgm:prSet phldrT="[Text]" custT="1"/>
      <dgm:spPr/>
      <dgm:t>
        <a:bodyPr/>
        <a:lstStyle/>
        <a:p>
          <a:r>
            <a:rPr lang="it-IT" sz="1400" b="1" dirty="0" smtClean="0"/>
            <a:t>Berlino ovest</a:t>
          </a:r>
        </a:p>
        <a:p>
          <a:r>
            <a:rPr lang="it-IT" sz="1400" b="1" dirty="0" smtClean="0"/>
            <a:t>Stato democratico, Repubblica Federale tedesca RFT</a:t>
          </a:r>
          <a:endParaRPr lang="it-IT" sz="1400" b="1" dirty="0"/>
        </a:p>
      </dgm:t>
    </dgm:pt>
    <dgm:pt modelId="{F9FDA315-3DF7-43E2-B2BA-83B80F385ADE}" type="sibTrans" cxnId="{640CDDB1-8CFF-4CE6-BD1B-B158F7C9FD2A}">
      <dgm:prSet/>
      <dgm:spPr/>
      <dgm:t>
        <a:bodyPr/>
        <a:lstStyle/>
        <a:p>
          <a:endParaRPr lang="it-IT"/>
        </a:p>
      </dgm:t>
    </dgm:pt>
    <dgm:pt modelId="{C3315F4F-AD3C-4664-8AE8-433888E79E9B}" type="parTrans" cxnId="{640CDDB1-8CFF-4CE6-BD1B-B158F7C9FD2A}">
      <dgm:prSet/>
      <dgm:spPr/>
      <dgm:t>
        <a:bodyPr/>
        <a:lstStyle/>
        <a:p>
          <a:endParaRPr lang="it-IT"/>
        </a:p>
      </dgm:t>
    </dgm:pt>
    <dgm:pt modelId="{3F25D994-6C54-4962-8A4F-00E502331AA9}">
      <dgm:prSet phldrT="[Text]" custT="1"/>
      <dgm:spPr/>
      <dgm:t>
        <a:bodyPr/>
        <a:lstStyle/>
        <a:p>
          <a:endParaRPr lang="it-IT" sz="1400" b="1" dirty="0" smtClean="0"/>
        </a:p>
        <a:p>
          <a:r>
            <a:rPr lang="it-IT" sz="1400" b="1" dirty="0" smtClean="0"/>
            <a:t>Nel 1955 aderisce al Patto Atlantico e viene integrata nelle strutture della NATO.</a:t>
          </a:r>
        </a:p>
        <a:p>
          <a:r>
            <a:rPr lang="it-IT" sz="1400" b="1" dirty="0" smtClean="0"/>
            <a:t>La DDR gelosa crea il Patto di Varsavia </a:t>
          </a:r>
          <a:r>
            <a:rPr lang="it-IT" sz="1400" dirty="0" smtClean="0"/>
            <a:t/>
          </a:r>
          <a:br>
            <a:rPr lang="it-IT" sz="1400" dirty="0" smtClean="0"/>
          </a:br>
          <a:r>
            <a:rPr lang="it-IT" sz="1200" dirty="0" smtClean="0"/>
            <a:t/>
          </a:r>
          <a:br>
            <a:rPr lang="it-IT" sz="1200" dirty="0" smtClean="0"/>
          </a:br>
          <a:endParaRPr lang="it-IT" sz="1200" dirty="0"/>
        </a:p>
      </dgm:t>
    </dgm:pt>
    <dgm:pt modelId="{4A8EDE26-C8A0-4810-9E91-D60DF6281154}" type="sibTrans" cxnId="{A47BE45D-77A5-411B-B067-0FC121032008}">
      <dgm:prSet/>
      <dgm:spPr/>
      <dgm:t>
        <a:bodyPr/>
        <a:lstStyle/>
        <a:p>
          <a:endParaRPr lang="it-IT"/>
        </a:p>
      </dgm:t>
    </dgm:pt>
    <dgm:pt modelId="{DC182C33-CC60-43DB-808A-92F9214D997B}" type="parTrans" cxnId="{A47BE45D-77A5-411B-B067-0FC121032008}">
      <dgm:prSet/>
      <dgm:spPr/>
      <dgm:t>
        <a:bodyPr/>
        <a:lstStyle/>
        <a:p>
          <a:endParaRPr lang="it-IT"/>
        </a:p>
      </dgm:t>
    </dgm:pt>
    <dgm:pt modelId="{7DDD9B1C-A888-4B1D-9550-07F979FD640F}" type="pres">
      <dgm:prSet presAssocID="{B3FBD8A4-D159-4D56-89A9-F5203FEF775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5091BB-61BC-4991-A9C3-9A8D523A93D7}" type="pres">
      <dgm:prSet presAssocID="{EE829E76-F303-4EE3-BFFA-2A1E7AA4E8E7}" presName="node" presStyleLbl="node1" presStyleIdx="0" presStyleCnt="5" custLinFactX="35212" custLinFactNeighborX="100000" custLinFactNeighborY="-6728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729F34F-F9F1-4129-B98C-DD0C29F195A4}" type="pres">
      <dgm:prSet presAssocID="{E4CF13CB-D1D6-4BBE-BC92-98385CD943A5}" presName="sibTrans" presStyleLbl="sibTrans2D1" presStyleIdx="0" presStyleCnt="4"/>
      <dgm:spPr/>
      <dgm:t>
        <a:bodyPr/>
        <a:lstStyle/>
        <a:p>
          <a:endParaRPr lang="it-IT"/>
        </a:p>
      </dgm:t>
    </dgm:pt>
    <dgm:pt modelId="{76CE5FE7-731C-4024-882B-CF6606552E20}" type="pres">
      <dgm:prSet presAssocID="{E4CF13CB-D1D6-4BBE-BC92-98385CD943A5}" presName="connectorText" presStyleLbl="sibTrans2D1" presStyleIdx="0" presStyleCnt="4"/>
      <dgm:spPr/>
      <dgm:t>
        <a:bodyPr/>
        <a:lstStyle/>
        <a:p>
          <a:endParaRPr lang="it-IT"/>
        </a:p>
      </dgm:t>
    </dgm:pt>
    <dgm:pt modelId="{B07697E7-DFB8-4BD4-8D43-6883DF6449BD}" type="pres">
      <dgm:prSet presAssocID="{B5E9EE19-31A6-4253-A021-F7072660C65F}" presName="node" presStyleLbl="node1" presStyleIdx="1" presStyleCnt="5" custLinFactX="-36615" custLinFactNeighborX="-100000" custLinFactNeighborY="694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B1488A-ED72-442B-9A8F-A102F0B62FF7}" type="pres">
      <dgm:prSet presAssocID="{5F123D92-F242-442B-9360-DB51A550DBAF}" presName="sibTrans" presStyleLbl="sibTrans2D1" presStyleIdx="1" presStyleCnt="4"/>
      <dgm:spPr/>
      <dgm:t>
        <a:bodyPr/>
        <a:lstStyle/>
        <a:p>
          <a:endParaRPr lang="it-IT"/>
        </a:p>
      </dgm:t>
    </dgm:pt>
    <dgm:pt modelId="{95DE6ECD-3DFB-43D0-B6B2-B55A0C314BC6}" type="pres">
      <dgm:prSet presAssocID="{5F123D92-F242-442B-9360-DB51A550DBAF}" presName="connectorText" presStyleLbl="sibTrans2D1" presStyleIdx="1" presStyleCnt="4"/>
      <dgm:spPr/>
      <dgm:t>
        <a:bodyPr/>
        <a:lstStyle/>
        <a:p>
          <a:endParaRPr lang="it-IT"/>
        </a:p>
      </dgm:t>
    </dgm:pt>
    <dgm:pt modelId="{1A6352DA-AD86-4E5C-A044-4EBA14FFC551}" type="pres">
      <dgm:prSet presAssocID="{B5D1C38B-A0BB-4682-BD85-47E00C63B780}" presName="node" presStyleLbl="node1" presStyleIdx="2" presStyleCnt="5" custScaleX="112734" custScaleY="111099" custLinFactX="-34099" custLinFactNeighborX="-100000" custLinFactNeighborY="6000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825574-E611-4E6B-8D9F-27ADB92CE8C2}" type="pres">
      <dgm:prSet presAssocID="{2E2834E3-B5E0-49E3-9C9C-5E705AF1A5D6}" presName="sibTrans" presStyleLbl="sibTrans2D1" presStyleIdx="2" presStyleCnt="4"/>
      <dgm:spPr/>
      <dgm:t>
        <a:bodyPr/>
        <a:lstStyle/>
        <a:p>
          <a:endParaRPr lang="it-IT"/>
        </a:p>
      </dgm:t>
    </dgm:pt>
    <dgm:pt modelId="{14955B31-DCC7-4918-BC84-6A8C6E95417E}" type="pres">
      <dgm:prSet presAssocID="{2E2834E3-B5E0-49E3-9C9C-5E705AF1A5D6}" presName="connectorText" presStyleLbl="sibTrans2D1" presStyleIdx="2" presStyleCnt="4"/>
      <dgm:spPr/>
      <dgm:t>
        <a:bodyPr/>
        <a:lstStyle/>
        <a:p>
          <a:endParaRPr lang="it-IT"/>
        </a:p>
      </dgm:t>
    </dgm:pt>
    <dgm:pt modelId="{D5A85248-2C97-4BF6-8C37-48A03769503E}" type="pres">
      <dgm:prSet presAssocID="{4D216250-A70B-4103-8572-654ACF289F3E}" presName="node" presStyleLbl="node1" presStyleIdx="3" presStyleCnt="5" custScaleY="118742" custLinFactY="-21553" custLinFactNeighborX="-754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992F4BF-6951-4FE8-B3A4-F4D9D9EFF40B}" type="pres">
      <dgm:prSet presAssocID="{F9FDA315-3DF7-43E2-B2BA-83B80F385ADE}" presName="sibTrans" presStyleLbl="sibTrans2D1" presStyleIdx="3" presStyleCnt="4"/>
      <dgm:spPr/>
      <dgm:t>
        <a:bodyPr/>
        <a:lstStyle/>
        <a:p>
          <a:endParaRPr lang="it-IT"/>
        </a:p>
      </dgm:t>
    </dgm:pt>
    <dgm:pt modelId="{5F72B1CD-3519-4B0C-83D7-A3356AD4008C}" type="pres">
      <dgm:prSet presAssocID="{F9FDA315-3DF7-43E2-B2BA-83B80F385ADE}" presName="connectorText" presStyleLbl="sibTrans2D1" presStyleIdx="3" presStyleCnt="4"/>
      <dgm:spPr/>
      <dgm:t>
        <a:bodyPr/>
        <a:lstStyle/>
        <a:p>
          <a:endParaRPr lang="it-IT"/>
        </a:p>
      </dgm:t>
    </dgm:pt>
    <dgm:pt modelId="{58395707-EC58-44CD-A7AF-CC6242443EF1}" type="pres">
      <dgm:prSet presAssocID="{3F25D994-6C54-4962-8A4F-00E502331AA9}" presName="node" presStyleLbl="node1" presStyleIdx="4" presStyleCnt="5" custScaleX="107952" custScaleY="138195" custLinFactX="40291" custLinFactNeighborX="100000" custLinFactNeighborY="5848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E33DB70-D958-4722-BAF9-EEC5A74B7514}" type="presOf" srcId="{5F123D92-F242-442B-9360-DB51A550DBAF}" destId="{AEB1488A-ED72-442B-9A8F-A102F0B62FF7}" srcOrd="0" destOrd="0" presId="urn:microsoft.com/office/officeart/2005/8/layout/process5"/>
    <dgm:cxn modelId="{A23BA96F-E6DF-43D1-9E52-877E65A0FA74}" type="presOf" srcId="{B5D1C38B-A0BB-4682-BD85-47E00C63B780}" destId="{1A6352DA-AD86-4E5C-A044-4EBA14FFC551}" srcOrd="0" destOrd="0" presId="urn:microsoft.com/office/officeart/2005/8/layout/process5"/>
    <dgm:cxn modelId="{DDF94D6F-0157-4505-B0AD-223B7CDB1182}" type="presOf" srcId="{2E2834E3-B5E0-49E3-9C9C-5E705AF1A5D6}" destId="{14955B31-DCC7-4918-BC84-6A8C6E95417E}" srcOrd="1" destOrd="0" presId="urn:microsoft.com/office/officeart/2005/8/layout/process5"/>
    <dgm:cxn modelId="{7CD037F3-F625-4C0D-B1AD-665866EAA11D}" type="presOf" srcId="{3F25D994-6C54-4962-8A4F-00E502331AA9}" destId="{58395707-EC58-44CD-A7AF-CC6242443EF1}" srcOrd="0" destOrd="0" presId="urn:microsoft.com/office/officeart/2005/8/layout/process5"/>
    <dgm:cxn modelId="{DED9D8E2-EBA0-47B0-A81E-C140EB1C9508}" type="presOf" srcId="{F9FDA315-3DF7-43E2-B2BA-83B80F385ADE}" destId="{0992F4BF-6951-4FE8-B3A4-F4D9D9EFF40B}" srcOrd="0" destOrd="0" presId="urn:microsoft.com/office/officeart/2005/8/layout/process5"/>
    <dgm:cxn modelId="{A708B9D9-531D-449D-AB98-4FCB42DBD8D1}" type="presOf" srcId="{EE829E76-F303-4EE3-BFFA-2A1E7AA4E8E7}" destId="{E35091BB-61BC-4991-A9C3-9A8D523A93D7}" srcOrd="0" destOrd="0" presId="urn:microsoft.com/office/officeart/2005/8/layout/process5"/>
    <dgm:cxn modelId="{A8245249-D998-4022-9162-861660237B45}" type="presOf" srcId="{E4CF13CB-D1D6-4BBE-BC92-98385CD943A5}" destId="{76CE5FE7-731C-4024-882B-CF6606552E20}" srcOrd="1" destOrd="0" presId="urn:microsoft.com/office/officeart/2005/8/layout/process5"/>
    <dgm:cxn modelId="{6933F43C-2420-474B-A0CB-6811575FF372}" type="presOf" srcId="{B3FBD8A4-D159-4D56-89A9-F5203FEF7755}" destId="{7DDD9B1C-A888-4B1D-9550-07F979FD640F}" srcOrd="0" destOrd="0" presId="urn:microsoft.com/office/officeart/2005/8/layout/process5"/>
    <dgm:cxn modelId="{640CDDB1-8CFF-4CE6-BD1B-B158F7C9FD2A}" srcId="{B3FBD8A4-D159-4D56-89A9-F5203FEF7755}" destId="{4D216250-A70B-4103-8572-654ACF289F3E}" srcOrd="3" destOrd="0" parTransId="{C3315F4F-AD3C-4664-8AE8-433888E79E9B}" sibTransId="{F9FDA315-3DF7-43E2-B2BA-83B80F385ADE}"/>
    <dgm:cxn modelId="{635021ED-7E43-4253-88BD-5C3C4D689E50}" type="presOf" srcId="{5F123D92-F242-442B-9360-DB51A550DBAF}" destId="{95DE6ECD-3DFB-43D0-B6B2-B55A0C314BC6}" srcOrd="1" destOrd="0" presId="urn:microsoft.com/office/officeart/2005/8/layout/process5"/>
    <dgm:cxn modelId="{C1AE6A54-CDA6-41E6-8B19-980F77C1A9EB}" srcId="{B3FBD8A4-D159-4D56-89A9-F5203FEF7755}" destId="{B5E9EE19-31A6-4253-A021-F7072660C65F}" srcOrd="1" destOrd="0" parTransId="{7EB7C33B-4F7A-4E5D-91FD-5811B21B3264}" sibTransId="{5F123D92-F242-442B-9360-DB51A550DBAF}"/>
    <dgm:cxn modelId="{E8371CFE-D128-4DA6-A2C9-1F682E70A6BE}" type="presOf" srcId="{4D216250-A70B-4103-8572-654ACF289F3E}" destId="{D5A85248-2C97-4BF6-8C37-48A03769503E}" srcOrd="0" destOrd="0" presId="urn:microsoft.com/office/officeart/2005/8/layout/process5"/>
    <dgm:cxn modelId="{D6F73FBA-EA59-4894-9C22-C61FB9E2FDF0}" srcId="{B3FBD8A4-D159-4D56-89A9-F5203FEF7755}" destId="{B5D1C38B-A0BB-4682-BD85-47E00C63B780}" srcOrd="2" destOrd="0" parTransId="{1EA5C7A5-9D15-4D92-8BBC-C922EA6A3D43}" sibTransId="{2E2834E3-B5E0-49E3-9C9C-5E705AF1A5D6}"/>
    <dgm:cxn modelId="{481C8152-A9B6-4F7B-971F-E07684659416}" type="presOf" srcId="{F9FDA315-3DF7-43E2-B2BA-83B80F385ADE}" destId="{5F72B1CD-3519-4B0C-83D7-A3356AD4008C}" srcOrd="1" destOrd="0" presId="urn:microsoft.com/office/officeart/2005/8/layout/process5"/>
    <dgm:cxn modelId="{6A3E807D-F36C-4617-8C82-3FA05D8B7469}" type="presOf" srcId="{2E2834E3-B5E0-49E3-9C9C-5E705AF1A5D6}" destId="{92825574-E611-4E6B-8D9F-27ADB92CE8C2}" srcOrd="0" destOrd="0" presId="urn:microsoft.com/office/officeart/2005/8/layout/process5"/>
    <dgm:cxn modelId="{A47BE45D-77A5-411B-B067-0FC121032008}" srcId="{B3FBD8A4-D159-4D56-89A9-F5203FEF7755}" destId="{3F25D994-6C54-4962-8A4F-00E502331AA9}" srcOrd="4" destOrd="0" parTransId="{DC182C33-CC60-43DB-808A-92F9214D997B}" sibTransId="{4A8EDE26-C8A0-4810-9E91-D60DF6281154}"/>
    <dgm:cxn modelId="{40096B75-6AA6-4610-B96D-D80DCB8ED4C9}" srcId="{B3FBD8A4-D159-4D56-89A9-F5203FEF7755}" destId="{EE829E76-F303-4EE3-BFFA-2A1E7AA4E8E7}" srcOrd="0" destOrd="0" parTransId="{DD5C5F6D-EFA7-48BA-AA35-6F800207C1EC}" sibTransId="{E4CF13CB-D1D6-4BBE-BC92-98385CD943A5}"/>
    <dgm:cxn modelId="{38ECF077-2ECE-4F9E-B928-770C6072A623}" type="presOf" srcId="{B5E9EE19-31A6-4253-A021-F7072660C65F}" destId="{B07697E7-DFB8-4BD4-8D43-6883DF6449BD}" srcOrd="0" destOrd="0" presId="urn:microsoft.com/office/officeart/2005/8/layout/process5"/>
    <dgm:cxn modelId="{B3EFA1CA-FBC8-47BC-A082-5B6214BDBD19}" type="presOf" srcId="{E4CF13CB-D1D6-4BBE-BC92-98385CD943A5}" destId="{8729F34F-F9F1-4129-B98C-DD0C29F195A4}" srcOrd="0" destOrd="0" presId="urn:microsoft.com/office/officeart/2005/8/layout/process5"/>
    <dgm:cxn modelId="{F71C8600-A6DF-438D-A7B3-099748C18491}" type="presParOf" srcId="{7DDD9B1C-A888-4B1D-9550-07F979FD640F}" destId="{E35091BB-61BC-4991-A9C3-9A8D523A93D7}" srcOrd="0" destOrd="0" presId="urn:microsoft.com/office/officeart/2005/8/layout/process5"/>
    <dgm:cxn modelId="{098DE148-6856-4F18-BAAF-0E72BC5D5AB4}" type="presParOf" srcId="{7DDD9B1C-A888-4B1D-9550-07F979FD640F}" destId="{8729F34F-F9F1-4129-B98C-DD0C29F195A4}" srcOrd="1" destOrd="0" presId="urn:microsoft.com/office/officeart/2005/8/layout/process5"/>
    <dgm:cxn modelId="{09C1C094-EF8B-4A06-8E7B-B3506F629F77}" type="presParOf" srcId="{8729F34F-F9F1-4129-B98C-DD0C29F195A4}" destId="{76CE5FE7-731C-4024-882B-CF6606552E20}" srcOrd="0" destOrd="0" presId="urn:microsoft.com/office/officeart/2005/8/layout/process5"/>
    <dgm:cxn modelId="{70192F4E-6564-4911-B601-977F28C0E92B}" type="presParOf" srcId="{7DDD9B1C-A888-4B1D-9550-07F979FD640F}" destId="{B07697E7-DFB8-4BD4-8D43-6883DF6449BD}" srcOrd="2" destOrd="0" presId="urn:microsoft.com/office/officeart/2005/8/layout/process5"/>
    <dgm:cxn modelId="{BFA1C329-C230-47D5-AB3B-A7BA108B71AC}" type="presParOf" srcId="{7DDD9B1C-A888-4B1D-9550-07F979FD640F}" destId="{AEB1488A-ED72-442B-9A8F-A102F0B62FF7}" srcOrd="3" destOrd="0" presId="urn:microsoft.com/office/officeart/2005/8/layout/process5"/>
    <dgm:cxn modelId="{B56D228D-07B3-4AA9-82D1-425215FA3571}" type="presParOf" srcId="{AEB1488A-ED72-442B-9A8F-A102F0B62FF7}" destId="{95DE6ECD-3DFB-43D0-B6B2-B55A0C314BC6}" srcOrd="0" destOrd="0" presId="urn:microsoft.com/office/officeart/2005/8/layout/process5"/>
    <dgm:cxn modelId="{34DC66ED-CF37-4A71-8352-65BDC05F60CA}" type="presParOf" srcId="{7DDD9B1C-A888-4B1D-9550-07F979FD640F}" destId="{1A6352DA-AD86-4E5C-A044-4EBA14FFC551}" srcOrd="4" destOrd="0" presId="urn:microsoft.com/office/officeart/2005/8/layout/process5"/>
    <dgm:cxn modelId="{9D1895A9-80F6-4922-8D2C-CC9D340982F1}" type="presParOf" srcId="{7DDD9B1C-A888-4B1D-9550-07F979FD640F}" destId="{92825574-E611-4E6B-8D9F-27ADB92CE8C2}" srcOrd="5" destOrd="0" presId="urn:microsoft.com/office/officeart/2005/8/layout/process5"/>
    <dgm:cxn modelId="{983940F0-948E-414A-A2A4-C84A488E6E73}" type="presParOf" srcId="{92825574-E611-4E6B-8D9F-27ADB92CE8C2}" destId="{14955B31-DCC7-4918-BC84-6A8C6E95417E}" srcOrd="0" destOrd="0" presId="urn:microsoft.com/office/officeart/2005/8/layout/process5"/>
    <dgm:cxn modelId="{4CEFE9BE-C6AB-452D-85C8-4585FD7F4509}" type="presParOf" srcId="{7DDD9B1C-A888-4B1D-9550-07F979FD640F}" destId="{D5A85248-2C97-4BF6-8C37-48A03769503E}" srcOrd="6" destOrd="0" presId="urn:microsoft.com/office/officeart/2005/8/layout/process5"/>
    <dgm:cxn modelId="{4F023F22-00C6-483E-B45D-8863D5A13E92}" type="presParOf" srcId="{7DDD9B1C-A888-4B1D-9550-07F979FD640F}" destId="{0992F4BF-6951-4FE8-B3A4-F4D9D9EFF40B}" srcOrd="7" destOrd="0" presId="urn:microsoft.com/office/officeart/2005/8/layout/process5"/>
    <dgm:cxn modelId="{B51D8624-760A-4415-AC6A-102320576006}" type="presParOf" srcId="{0992F4BF-6951-4FE8-B3A4-F4D9D9EFF40B}" destId="{5F72B1CD-3519-4B0C-83D7-A3356AD4008C}" srcOrd="0" destOrd="0" presId="urn:microsoft.com/office/officeart/2005/8/layout/process5"/>
    <dgm:cxn modelId="{2B5499E9-7EE0-442B-8C5E-2F34361A6C06}" type="presParOf" srcId="{7DDD9B1C-A888-4B1D-9550-07F979FD640F}" destId="{58395707-EC58-44CD-A7AF-CC6242443EF1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B6F899-D5C2-4411-9C85-268C7AC9BD35}">
      <dsp:nvSpPr>
        <dsp:cNvPr id="0" name=""/>
        <dsp:cNvSpPr/>
      </dsp:nvSpPr>
      <dsp:spPr>
        <a:xfrm>
          <a:off x="4162301" y="1498451"/>
          <a:ext cx="2687839" cy="639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857"/>
              </a:lnTo>
              <a:lnTo>
                <a:pt x="2687839" y="435857"/>
              </a:lnTo>
              <a:lnTo>
                <a:pt x="2687839" y="6395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32161-903E-4750-9129-869EEDD9B8B4}">
      <dsp:nvSpPr>
        <dsp:cNvPr id="0" name=""/>
        <dsp:cNvSpPr/>
      </dsp:nvSpPr>
      <dsp:spPr>
        <a:xfrm>
          <a:off x="3790657" y="3534489"/>
          <a:ext cx="1343919" cy="639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857"/>
              </a:lnTo>
              <a:lnTo>
                <a:pt x="1343919" y="435857"/>
              </a:lnTo>
              <a:lnTo>
                <a:pt x="1343919" y="6395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1F299-8DB4-4121-8436-B9EE3BCBFB28}">
      <dsp:nvSpPr>
        <dsp:cNvPr id="0" name=""/>
        <dsp:cNvSpPr/>
      </dsp:nvSpPr>
      <dsp:spPr>
        <a:xfrm>
          <a:off x="2446738" y="3534489"/>
          <a:ext cx="1343919" cy="639583"/>
        </a:xfrm>
        <a:custGeom>
          <a:avLst/>
          <a:gdLst/>
          <a:ahLst/>
          <a:cxnLst/>
          <a:rect l="0" t="0" r="0" b="0"/>
          <a:pathLst>
            <a:path>
              <a:moveTo>
                <a:pt x="1343919" y="0"/>
              </a:moveTo>
              <a:lnTo>
                <a:pt x="1343919" y="435857"/>
              </a:lnTo>
              <a:lnTo>
                <a:pt x="0" y="435857"/>
              </a:lnTo>
              <a:lnTo>
                <a:pt x="0" y="6395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3BD2E-3CD4-4333-9BA8-7812971541FE}">
      <dsp:nvSpPr>
        <dsp:cNvPr id="0" name=""/>
        <dsp:cNvSpPr/>
      </dsp:nvSpPr>
      <dsp:spPr>
        <a:xfrm>
          <a:off x="3790657" y="1498451"/>
          <a:ext cx="371643" cy="639583"/>
        </a:xfrm>
        <a:custGeom>
          <a:avLst/>
          <a:gdLst/>
          <a:ahLst/>
          <a:cxnLst/>
          <a:rect l="0" t="0" r="0" b="0"/>
          <a:pathLst>
            <a:path>
              <a:moveTo>
                <a:pt x="371643" y="0"/>
              </a:moveTo>
              <a:lnTo>
                <a:pt x="371643" y="435857"/>
              </a:lnTo>
              <a:lnTo>
                <a:pt x="0" y="435857"/>
              </a:lnTo>
              <a:lnTo>
                <a:pt x="0" y="6395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1E4F0-7A5B-40F4-BA6B-7C6F756B42ED}">
      <dsp:nvSpPr>
        <dsp:cNvPr id="0" name=""/>
        <dsp:cNvSpPr/>
      </dsp:nvSpPr>
      <dsp:spPr>
        <a:xfrm>
          <a:off x="1102818" y="1498451"/>
          <a:ext cx="3059483" cy="639583"/>
        </a:xfrm>
        <a:custGeom>
          <a:avLst/>
          <a:gdLst/>
          <a:ahLst/>
          <a:cxnLst/>
          <a:rect l="0" t="0" r="0" b="0"/>
          <a:pathLst>
            <a:path>
              <a:moveTo>
                <a:pt x="3059483" y="0"/>
              </a:moveTo>
              <a:lnTo>
                <a:pt x="3059483" y="435857"/>
              </a:lnTo>
              <a:lnTo>
                <a:pt x="0" y="435857"/>
              </a:lnTo>
              <a:lnTo>
                <a:pt x="0" y="6395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BEB4D-BF7A-41C9-A413-B48C0C28763A}">
      <dsp:nvSpPr>
        <dsp:cNvPr id="0" name=""/>
        <dsp:cNvSpPr/>
      </dsp:nvSpPr>
      <dsp:spPr>
        <a:xfrm>
          <a:off x="1642118" y="101996"/>
          <a:ext cx="5040365" cy="1396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6C431A-910C-4E90-832A-74212B1F1F8A}">
      <dsp:nvSpPr>
        <dsp:cNvPr id="0" name=""/>
        <dsp:cNvSpPr/>
      </dsp:nvSpPr>
      <dsp:spPr>
        <a:xfrm>
          <a:off x="1886467" y="334128"/>
          <a:ext cx="5040365" cy="1396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400" b="1" kern="1200" dirty="0" smtClean="0">
              <a:latin typeface="Kunstler Script" pitchFamily="66" charset="0"/>
            </a:rPr>
            <a:t>Ohio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err="1" smtClean="0">
              <a:latin typeface="Kunstler Script" pitchFamily="66" charset="0"/>
            </a:rPr>
            <a:t>Midwestern</a:t>
          </a:r>
          <a:r>
            <a:rPr lang="it-IT" sz="4000" b="1" kern="1200" dirty="0" smtClean="0">
              <a:latin typeface="Kunstler Script" pitchFamily="66" charset="0"/>
            </a:rPr>
            <a:t> </a:t>
          </a:r>
          <a:r>
            <a:rPr lang="it-IT" sz="4000" b="1" kern="1200" dirty="0" err="1" smtClean="0">
              <a:latin typeface="Kunstler Script" pitchFamily="66" charset="0"/>
            </a:rPr>
            <a:t>United</a:t>
          </a:r>
          <a:r>
            <a:rPr lang="it-IT" sz="4000" b="1" kern="1200" dirty="0" smtClean="0">
              <a:latin typeface="Kunstler Script" pitchFamily="66" charset="0"/>
            </a:rPr>
            <a:t> </a:t>
          </a:r>
          <a:r>
            <a:rPr lang="it-IT" sz="4000" b="1" kern="1200" dirty="0" err="1" smtClean="0">
              <a:latin typeface="Kunstler Script" pitchFamily="66" charset="0"/>
            </a:rPr>
            <a:t>States</a:t>
          </a:r>
          <a:endParaRPr lang="it-IT" sz="4000" b="1" kern="1200" dirty="0">
            <a:latin typeface="Kunstler Script" pitchFamily="66" charset="0"/>
          </a:endParaRPr>
        </a:p>
      </dsp:txBody>
      <dsp:txXfrm>
        <a:off x="1886467" y="334128"/>
        <a:ext cx="5040365" cy="1396454"/>
      </dsp:txXfrm>
    </dsp:sp>
    <dsp:sp modelId="{2A9E2B8C-7517-41D4-B146-402F18D219C8}">
      <dsp:nvSpPr>
        <dsp:cNvPr id="0" name=""/>
        <dsp:cNvSpPr/>
      </dsp:nvSpPr>
      <dsp:spPr>
        <a:xfrm>
          <a:off x="3247" y="2138034"/>
          <a:ext cx="2199141" cy="1396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5A089C-66B9-487F-BA52-5BE9EC61E4FB}">
      <dsp:nvSpPr>
        <dsp:cNvPr id="0" name=""/>
        <dsp:cNvSpPr/>
      </dsp:nvSpPr>
      <dsp:spPr>
        <a:xfrm>
          <a:off x="247596" y="2370166"/>
          <a:ext cx="2199141" cy="1396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latin typeface="Comic Sans MS" pitchFamily="66" charset="0"/>
            </a:rPr>
            <a:t>Stato federale. Capitale: Columbus</a:t>
          </a:r>
          <a:endParaRPr lang="it-IT" sz="1800" kern="1200" dirty="0">
            <a:latin typeface="Comic Sans MS" pitchFamily="66" charset="0"/>
          </a:endParaRPr>
        </a:p>
      </dsp:txBody>
      <dsp:txXfrm>
        <a:off x="247596" y="2370166"/>
        <a:ext cx="2199141" cy="1396454"/>
      </dsp:txXfrm>
    </dsp:sp>
    <dsp:sp modelId="{73D061E0-4190-4902-9C85-8C5894BD2A3B}">
      <dsp:nvSpPr>
        <dsp:cNvPr id="0" name=""/>
        <dsp:cNvSpPr/>
      </dsp:nvSpPr>
      <dsp:spPr>
        <a:xfrm>
          <a:off x="2691087" y="2138034"/>
          <a:ext cx="2199141" cy="1396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AEFF6A-9B65-4ACE-8BF5-4A30279BD82D}">
      <dsp:nvSpPr>
        <dsp:cNvPr id="0" name=""/>
        <dsp:cNvSpPr/>
      </dsp:nvSpPr>
      <dsp:spPr>
        <a:xfrm>
          <a:off x="2935436" y="2370166"/>
          <a:ext cx="2199141" cy="1396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latin typeface="Comic Sans MS" pitchFamily="66" charset="0"/>
            </a:rPr>
            <a:t>Deve il suo nome a… che demarca il suo confine con:</a:t>
          </a:r>
          <a:endParaRPr lang="it-IT" sz="1800" kern="1200" dirty="0">
            <a:latin typeface="Comic Sans MS" pitchFamily="66" charset="0"/>
          </a:endParaRPr>
        </a:p>
      </dsp:txBody>
      <dsp:txXfrm>
        <a:off x="2935436" y="2370166"/>
        <a:ext cx="2199141" cy="1396454"/>
      </dsp:txXfrm>
    </dsp:sp>
    <dsp:sp modelId="{E498CFF1-98C9-4C87-96E4-950330AE42A9}">
      <dsp:nvSpPr>
        <dsp:cNvPr id="0" name=""/>
        <dsp:cNvSpPr/>
      </dsp:nvSpPr>
      <dsp:spPr>
        <a:xfrm>
          <a:off x="1347167" y="4174073"/>
          <a:ext cx="2199141" cy="1396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BEBFE0-CA1C-4A72-A263-0FE7AFBFA5F5}">
      <dsp:nvSpPr>
        <dsp:cNvPr id="0" name=""/>
        <dsp:cNvSpPr/>
      </dsp:nvSpPr>
      <dsp:spPr>
        <a:xfrm>
          <a:off x="1591516" y="4406204"/>
          <a:ext cx="2199141" cy="1396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latin typeface="Comic Sans MS" pitchFamily="66" charset="0"/>
            </a:rPr>
            <a:t>West Virginia</a:t>
          </a:r>
          <a:endParaRPr lang="it-IT" sz="1800" kern="1200" dirty="0">
            <a:latin typeface="Comic Sans MS" pitchFamily="66" charset="0"/>
          </a:endParaRPr>
        </a:p>
      </dsp:txBody>
      <dsp:txXfrm>
        <a:off x="1591516" y="4406204"/>
        <a:ext cx="2199141" cy="1396454"/>
      </dsp:txXfrm>
    </dsp:sp>
    <dsp:sp modelId="{9237B21B-01A6-4D6C-9F67-88079E53D5B9}">
      <dsp:nvSpPr>
        <dsp:cNvPr id="0" name=""/>
        <dsp:cNvSpPr/>
      </dsp:nvSpPr>
      <dsp:spPr>
        <a:xfrm>
          <a:off x="4035006" y="4174073"/>
          <a:ext cx="2199141" cy="1396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F8B906-EA2E-4469-8E57-5246FF7324C3}">
      <dsp:nvSpPr>
        <dsp:cNvPr id="0" name=""/>
        <dsp:cNvSpPr/>
      </dsp:nvSpPr>
      <dsp:spPr>
        <a:xfrm>
          <a:off x="4279355" y="4406204"/>
          <a:ext cx="2199141" cy="1396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latin typeface="Comic Sans MS" pitchFamily="66" charset="0"/>
            </a:rPr>
            <a:t>Kentucky</a:t>
          </a:r>
          <a:endParaRPr lang="it-IT" sz="1800" kern="1200" dirty="0">
            <a:latin typeface="Comic Sans MS" pitchFamily="66" charset="0"/>
          </a:endParaRPr>
        </a:p>
      </dsp:txBody>
      <dsp:txXfrm>
        <a:off x="4279355" y="4406204"/>
        <a:ext cx="2199141" cy="1396454"/>
      </dsp:txXfrm>
    </dsp:sp>
    <dsp:sp modelId="{8CC7C176-5BA1-44D1-B8D6-F422CA232F06}">
      <dsp:nvSpPr>
        <dsp:cNvPr id="0" name=""/>
        <dsp:cNvSpPr/>
      </dsp:nvSpPr>
      <dsp:spPr>
        <a:xfrm>
          <a:off x="5378926" y="2138034"/>
          <a:ext cx="2942428" cy="1396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F09D58-321F-4665-9E35-9AF547708EE6}">
      <dsp:nvSpPr>
        <dsp:cNvPr id="0" name=""/>
        <dsp:cNvSpPr/>
      </dsp:nvSpPr>
      <dsp:spPr>
        <a:xfrm>
          <a:off x="5623275" y="2370166"/>
          <a:ext cx="2942428" cy="1396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latin typeface="Comic Sans MS" pitchFamily="66" charset="0"/>
            </a:rPr>
            <a:t>Cleveland, una delle metropoli più importanti, è la capitale mondiale dello pneumatico.</a:t>
          </a:r>
          <a:endParaRPr lang="it-IT" sz="1800" kern="1200" dirty="0">
            <a:latin typeface="Comic Sans MS" pitchFamily="66" charset="0"/>
          </a:endParaRPr>
        </a:p>
      </dsp:txBody>
      <dsp:txXfrm>
        <a:off x="5623275" y="2370166"/>
        <a:ext cx="2942428" cy="13964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AFBF8D-6152-43D8-AD1F-A1E5C846BB39}">
      <dsp:nvSpPr>
        <dsp:cNvPr id="0" name=""/>
        <dsp:cNvSpPr/>
      </dsp:nvSpPr>
      <dsp:spPr>
        <a:xfrm>
          <a:off x="514292" y="664"/>
          <a:ext cx="3003863" cy="7776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Stati Uniti </a:t>
          </a:r>
          <a:endParaRPr lang="it-IT" sz="1500" b="1" kern="1200" dirty="0"/>
        </a:p>
      </dsp:txBody>
      <dsp:txXfrm>
        <a:off x="514292" y="664"/>
        <a:ext cx="3003863" cy="777699"/>
      </dsp:txXfrm>
    </dsp:sp>
    <dsp:sp modelId="{E1BB2A5A-2EC8-4BCB-866D-D23ECC1D4B01}">
      <dsp:nvSpPr>
        <dsp:cNvPr id="0" name=""/>
        <dsp:cNvSpPr/>
      </dsp:nvSpPr>
      <dsp:spPr>
        <a:xfrm rot="5400000">
          <a:off x="1870405" y="797806"/>
          <a:ext cx="291637" cy="3499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b="1" kern="1200"/>
        </a:p>
      </dsp:txBody>
      <dsp:txXfrm rot="5400000">
        <a:off x="1870405" y="797806"/>
        <a:ext cx="291637" cy="349964"/>
      </dsp:txXfrm>
    </dsp:sp>
    <dsp:sp modelId="{B87DBDE6-5BFF-49FA-855B-B716172CB23E}">
      <dsp:nvSpPr>
        <dsp:cNvPr id="0" name=""/>
        <dsp:cNvSpPr/>
      </dsp:nvSpPr>
      <dsp:spPr>
        <a:xfrm>
          <a:off x="514292" y="1167213"/>
          <a:ext cx="3003863" cy="777699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Gran Bretagna </a:t>
          </a:r>
          <a:endParaRPr lang="it-IT" sz="1500" b="1" kern="1200" dirty="0"/>
        </a:p>
      </dsp:txBody>
      <dsp:txXfrm>
        <a:off x="514292" y="1167213"/>
        <a:ext cx="3003863" cy="777699"/>
      </dsp:txXfrm>
    </dsp:sp>
    <dsp:sp modelId="{C7FC5E08-8262-4B0E-BC64-DED2713C1DD2}">
      <dsp:nvSpPr>
        <dsp:cNvPr id="0" name=""/>
        <dsp:cNvSpPr/>
      </dsp:nvSpPr>
      <dsp:spPr>
        <a:xfrm rot="5400000">
          <a:off x="1870405" y="1964355"/>
          <a:ext cx="291637" cy="3499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b="1" kern="1200"/>
        </a:p>
      </dsp:txBody>
      <dsp:txXfrm rot="5400000">
        <a:off x="1870405" y="1964355"/>
        <a:ext cx="291637" cy="349964"/>
      </dsp:txXfrm>
    </dsp:sp>
    <dsp:sp modelId="{11B42C49-6DC3-4F0F-B635-2A7A46C7A3AF}">
      <dsp:nvSpPr>
        <dsp:cNvPr id="0" name=""/>
        <dsp:cNvSpPr/>
      </dsp:nvSpPr>
      <dsp:spPr>
        <a:xfrm>
          <a:off x="514292" y="2333762"/>
          <a:ext cx="3003863" cy="777699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Francia </a:t>
          </a:r>
          <a:endParaRPr lang="it-IT" sz="1500" b="1" kern="1200" dirty="0"/>
        </a:p>
      </dsp:txBody>
      <dsp:txXfrm>
        <a:off x="514292" y="2333762"/>
        <a:ext cx="3003863" cy="777699"/>
      </dsp:txXfrm>
    </dsp:sp>
    <dsp:sp modelId="{56DB55B8-72AA-4FAC-8932-C75F8EC2C637}">
      <dsp:nvSpPr>
        <dsp:cNvPr id="0" name=""/>
        <dsp:cNvSpPr/>
      </dsp:nvSpPr>
      <dsp:spPr>
        <a:xfrm rot="5400000">
          <a:off x="1870405" y="3130904"/>
          <a:ext cx="291637" cy="3499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b="1" kern="1200"/>
        </a:p>
      </dsp:txBody>
      <dsp:txXfrm rot="5400000">
        <a:off x="1870405" y="3130904"/>
        <a:ext cx="291637" cy="349964"/>
      </dsp:txXfrm>
    </dsp:sp>
    <dsp:sp modelId="{5EB26A79-537D-461C-94EB-897F939D4FAB}">
      <dsp:nvSpPr>
        <dsp:cNvPr id="0" name=""/>
        <dsp:cNvSpPr/>
      </dsp:nvSpPr>
      <dsp:spPr>
        <a:xfrm>
          <a:off x="514292" y="3500311"/>
          <a:ext cx="3003863" cy="777699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Si alleano </a:t>
          </a:r>
          <a:endParaRPr lang="it-IT" sz="1500" b="1" kern="1200" dirty="0"/>
        </a:p>
      </dsp:txBody>
      <dsp:txXfrm>
        <a:off x="514292" y="3500311"/>
        <a:ext cx="3003863" cy="777699"/>
      </dsp:txXfrm>
    </dsp:sp>
    <dsp:sp modelId="{18845D73-328D-4638-A18D-D258AB87F342}">
      <dsp:nvSpPr>
        <dsp:cNvPr id="0" name=""/>
        <dsp:cNvSpPr/>
      </dsp:nvSpPr>
      <dsp:spPr>
        <a:xfrm rot="5400000">
          <a:off x="1870405" y="4297452"/>
          <a:ext cx="291637" cy="3499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b="1" kern="1200"/>
        </a:p>
      </dsp:txBody>
      <dsp:txXfrm rot="5400000">
        <a:off x="1870405" y="4297452"/>
        <a:ext cx="291637" cy="349964"/>
      </dsp:txXfrm>
    </dsp:sp>
    <dsp:sp modelId="{DA6423D7-0566-46AD-85C6-BC94FED86E92}">
      <dsp:nvSpPr>
        <dsp:cNvPr id="0" name=""/>
        <dsp:cNvSpPr/>
      </dsp:nvSpPr>
      <dsp:spPr>
        <a:xfrm>
          <a:off x="514292" y="4666860"/>
          <a:ext cx="3003863" cy="777699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Per espandere il piano Marshall che verrà approvato nel marzo 1948</a:t>
          </a:r>
          <a:endParaRPr lang="it-IT" sz="1500" b="1" kern="1200" dirty="0"/>
        </a:p>
      </dsp:txBody>
      <dsp:txXfrm>
        <a:off x="514292" y="4666860"/>
        <a:ext cx="3003863" cy="7776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AFBF8D-6152-43D8-AD1F-A1E5C846BB39}">
      <dsp:nvSpPr>
        <dsp:cNvPr id="0" name=""/>
        <dsp:cNvSpPr/>
      </dsp:nvSpPr>
      <dsp:spPr>
        <a:xfrm>
          <a:off x="873097" y="0"/>
          <a:ext cx="1782197" cy="9901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URSS viene esclusa </a:t>
          </a:r>
          <a:endParaRPr lang="it-IT" sz="1800" b="1" kern="1200" dirty="0"/>
        </a:p>
      </dsp:txBody>
      <dsp:txXfrm>
        <a:off x="873097" y="0"/>
        <a:ext cx="1782197" cy="990109"/>
      </dsp:txXfrm>
    </dsp:sp>
    <dsp:sp modelId="{E1BB2A5A-2EC8-4BCB-866D-D23ECC1D4B01}">
      <dsp:nvSpPr>
        <dsp:cNvPr id="0" name=""/>
        <dsp:cNvSpPr/>
      </dsp:nvSpPr>
      <dsp:spPr>
        <a:xfrm rot="5400000">
          <a:off x="1578550" y="1014862"/>
          <a:ext cx="371291" cy="445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/>
        </a:p>
      </dsp:txBody>
      <dsp:txXfrm rot="5400000">
        <a:off x="1578550" y="1014862"/>
        <a:ext cx="371291" cy="445549"/>
      </dsp:txXfrm>
    </dsp:sp>
    <dsp:sp modelId="{B87DBDE6-5BFF-49FA-855B-B716172CB23E}">
      <dsp:nvSpPr>
        <dsp:cNvPr id="0" name=""/>
        <dsp:cNvSpPr/>
      </dsp:nvSpPr>
      <dsp:spPr>
        <a:xfrm>
          <a:off x="873097" y="1485165"/>
          <a:ext cx="1782197" cy="990109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Si</a:t>
          </a:r>
          <a:r>
            <a:rPr lang="it-IT" sz="1800" b="1" kern="1200" baseline="0" dirty="0" smtClean="0"/>
            <a:t> offende </a:t>
          </a:r>
          <a:endParaRPr lang="it-IT" sz="1800" b="1" kern="1200" dirty="0"/>
        </a:p>
      </dsp:txBody>
      <dsp:txXfrm>
        <a:off x="873097" y="1485165"/>
        <a:ext cx="1782197" cy="990109"/>
      </dsp:txXfrm>
    </dsp:sp>
    <dsp:sp modelId="{C7FC5E08-8262-4B0E-BC64-DED2713C1DD2}">
      <dsp:nvSpPr>
        <dsp:cNvPr id="0" name=""/>
        <dsp:cNvSpPr/>
      </dsp:nvSpPr>
      <dsp:spPr>
        <a:xfrm rot="5400000">
          <a:off x="1578550" y="2500027"/>
          <a:ext cx="371291" cy="445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/>
        </a:p>
      </dsp:txBody>
      <dsp:txXfrm rot="5400000">
        <a:off x="1578550" y="2500027"/>
        <a:ext cx="371291" cy="445549"/>
      </dsp:txXfrm>
    </dsp:sp>
    <dsp:sp modelId="{11B42C49-6DC3-4F0F-B635-2A7A46C7A3AF}">
      <dsp:nvSpPr>
        <dsp:cNvPr id="0" name=""/>
        <dsp:cNvSpPr/>
      </dsp:nvSpPr>
      <dsp:spPr>
        <a:xfrm>
          <a:off x="873097" y="2970329"/>
          <a:ext cx="1782197" cy="990109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Blocca il traffico ferroviario e marittimo </a:t>
          </a:r>
          <a:endParaRPr lang="it-IT" sz="1800" b="1" kern="1200" dirty="0"/>
        </a:p>
      </dsp:txBody>
      <dsp:txXfrm>
        <a:off x="873097" y="2970329"/>
        <a:ext cx="1782197" cy="99010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5091BB-61BC-4991-A9C3-9A8D523A93D7}">
      <dsp:nvSpPr>
        <dsp:cNvPr id="0" name=""/>
        <dsp:cNvSpPr/>
      </dsp:nvSpPr>
      <dsp:spPr>
        <a:xfrm>
          <a:off x="2802553" y="115503"/>
          <a:ext cx="2069983" cy="12419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L’URSS tolse il blocco ma ormai era troppo tardi </a:t>
          </a:r>
          <a:endParaRPr lang="it-IT" sz="1400" b="1" kern="1200" dirty="0"/>
        </a:p>
      </dsp:txBody>
      <dsp:txXfrm>
        <a:off x="2802553" y="115503"/>
        <a:ext cx="2069983" cy="1241990"/>
      </dsp:txXfrm>
    </dsp:sp>
    <dsp:sp modelId="{8729F34F-F9F1-4129-B98C-DD0C29F195A4}">
      <dsp:nvSpPr>
        <dsp:cNvPr id="0" name=""/>
        <dsp:cNvSpPr/>
      </dsp:nvSpPr>
      <dsp:spPr>
        <a:xfrm rot="9679970">
          <a:off x="2298748" y="937434"/>
          <a:ext cx="368559" cy="5133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200" kern="1200"/>
        </a:p>
      </dsp:txBody>
      <dsp:txXfrm rot="9679970">
        <a:off x="2298748" y="937434"/>
        <a:ext cx="368559" cy="513356"/>
      </dsp:txXfrm>
    </dsp:sp>
    <dsp:sp modelId="{B07697E7-DFB8-4BD4-8D43-6883DF6449BD}">
      <dsp:nvSpPr>
        <dsp:cNvPr id="0" name=""/>
        <dsp:cNvSpPr/>
      </dsp:nvSpPr>
      <dsp:spPr>
        <a:xfrm>
          <a:off x="73755" y="1037408"/>
          <a:ext cx="2069983" cy="1241990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Berlico fu divisa in </a:t>
          </a:r>
          <a:endParaRPr lang="it-IT" sz="1400" b="1" kern="1200" dirty="0"/>
        </a:p>
      </dsp:txBody>
      <dsp:txXfrm>
        <a:off x="73755" y="1037408"/>
        <a:ext cx="2069983" cy="1241990"/>
      </dsp:txXfrm>
    </dsp:sp>
    <dsp:sp modelId="{AEB1488A-ED72-442B-9A8F-A102F0B62FF7}">
      <dsp:nvSpPr>
        <dsp:cNvPr id="0" name=""/>
        <dsp:cNvSpPr/>
      </dsp:nvSpPr>
      <dsp:spPr>
        <a:xfrm rot="724129">
          <a:off x="2332084" y="1714282"/>
          <a:ext cx="476982" cy="5133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200" kern="1200"/>
        </a:p>
      </dsp:txBody>
      <dsp:txXfrm rot="724129">
        <a:off x="2332084" y="1714282"/>
        <a:ext cx="476982" cy="513356"/>
      </dsp:txXfrm>
    </dsp:sp>
    <dsp:sp modelId="{1A6352DA-AD86-4E5C-A044-4EBA14FFC551}">
      <dsp:nvSpPr>
        <dsp:cNvPr id="0" name=""/>
        <dsp:cNvSpPr/>
      </dsp:nvSpPr>
      <dsp:spPr>
        <a:xfrm>
          <a:off x="3023813" y="1627422"/>
          <a:ext cx="2333575" cy="1379838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Berlino est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 Democrazia Popolare a regime comunista, Repubblica Democratica Tedesca  DDR </a:t>
          </a:r>
        </a:p>
      </dsp:txBody>
      <dsp:txXfrm>
        <a:off x="3023813" y="1627422"/>
        <a:ext cx="2333575" cy="1379838"/>
      </dsp:txXfrm>
    </dsp:sp>
    <dsp:sp modelId="{92825574-E611-4E6B-8D9F-27ADB92CE8C2}">
      <dsp:nvSpPr>
        <dsp:cNvPr id="0" name=""/>
        <dsp:cNvSpPr/>
      </dsp:nvSpPr>
      <dsp:spPr>
        <a:xfrm rot="144003">
          <a:off x="5509080" y="2123598"/>
          <a:ext cx="366146" cy="5133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200" kern="1200"/>
        </a:p>
      </dsp:txBody>
      <dsp:txXfrm rot="144003">
        <a:off x="5509080" y="2123598"/>
        <a:ext cx="366146" cy="513356"/>
      </dsp:txXfrm>
    </dsp:sp>
    <dsp:sp modelId="{D5A85248-2C97-4BF6-8C37-48A03769503E}">
      <dsp:nvSpPr>
        <dsp:cNvPr id="0" name=""/>
        <dsp:cNvSpPr/>
      </dsp:nvSpPr>
      <dsp:spPr>
        <a:xfrm>
          <a:off x="6047625" y="1701173"/>
          <a:ext cx="2069983" cy="1474764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Berlino ovest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Stato democratico, Repubblica Federale tedesca RFT</a:t>
          </a:r>
          <a:endParaRPr lang="it-IT" sz="1400" b="1" kern="1200" dirty="0"/>
        </a:p>
      </dsp:txBody>
      <dsp:txXfrm>
        <a:off x="6047625" y="1701173"/>
        <a:ext cx="2069983" cy="1474764"/>
      </dsp:txXfrm>
    </dsp:sp>
    <dsp:sp modelId="{0992F4BF-6951-4FE8-B3A4-F4D9D9EFF40B}">
      <dsp:nvSpPr>
        <dsp:cNvPr id="0" name=""/>
        <dsp:cNvSpPr/>
      </dsp:nvSpPr>
      <dsp:spPr>
        <a:xfrm rot="5496844">
          <a:off x="6883289" y="3229896"/>
          <a:ext cx="339593" cy="5133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700" kern="1200"/>
        </a:p>
      </dsp:txBody>
      <dsp:txXfrm rot="5496844">
        <a:off x="6883289" y="3229896"/>
        <a:ext cx="339593" cy="513356"/>
      </dsp:txXfrm>
    </dsp:sp>
    <dsp:sp modelId="{58395707-EC58-44CD-A7AF-CC6242443EF1}">
      <dsp:nvSpPr>
        <dsp:cNvPr id="0" name=""/>
        <dsp:cNvSpPr/>
      </dsp:nvSpPr>
      <dsp:spPr>
        <a:xfrm>
          <a:off x="5902315" y="3816425"/>
          <a:ext cx="2234588" cy="1716368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Nel 1955 aderisce al Patto Atlantico e viene integrata nelle strutture della NATO.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La DDR gelosa crea il Patto di Varsavia </a:t>
          </a:r>
          <a:r>
            <a:rPr lang="it-IT" sz="1400" kern="1200" dirty="0" smtClean="0"/>
            <a:t/>
          </a:r>
          <a:br>
            <a:rPr lang="it-IT" sz="1400" kern="1200" dirty="0" smtClean="0"/>
          </a:br>
          <a:r>
            <a:rPr lang="it-IT" sz="1200" kern="1200" dirty="0" smtClean="0"/>
            <a:t/>
          </a:r>
          <a:br>
            <a:rPr lang="it-IT" sz="1200" kern="1200" dirty="0" smtClean="0"/>
          </a:br>
          <a:endParaRPr lang="it-IT" sz="1200" kern="1200" dirty="0"/>
        </a:p>
      </dsp:txBody>
      <dsp:txXfrm>
        <a:off x="5902315" y="3816425"/>
        <a:ext cx="2234588" cy="1716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EC93-AFF1-4BDF-B042-D90C6A2F9ED0}" type="datetimeFigureOut">
              <a:rPr lang="it-IT" smtClean="0"/>
              <a:pPr/>
              <a:t>28/06/2013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F05D-1AF5-47E9-8151-1380C90C58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051248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EC93-AFF1-4BDF-B042-D90C6A2F9ED0}" type="datetimeFigureOut">
              <a:rPr lang="it-IT" smtClean="0"/>
              <a:pPr/>
              <a:t>28/06/2013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F05D-1AF5-47E9-8151-1380C90C58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219055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EC93-AFF1-4BDF-B042-D90C6A2F9ED0}" type="datetimeFigureOut">
              <a:rPr lang="it-IT" smtClean="0"/>
              <a:pPr/>
              <a:t>28/06/2013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F05D-1AF5-47E9-8151-1380C90C58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5894386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58554E-8CED-44A9-A1DF-F3E04A2B496C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05521201"/>
      </p:ext>
    </p:extLst>
  </p:cSld>
  <p:clrMapOvr>
    <a:masterClrMapping/>
  </p:clrMapOvr>
  <p:transition spd="med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EC93-AFF1-4BDF-B042-D90C6A2F9ED0}" type="datetimeFigureOut">
              <a:rPr lang="it-IT" smtClean="0"/>
              <a:pPr/>
              <a:t>28/06/2013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F05D-1AF5-47E9-8151-1380C90C58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718459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EC93-AFF1-4BDF-B042-D90C6A2F9ED0}" type="datetimeFigureOut">
              <a:rPr lang="it-IT" smtClean="0"/>
              <a:pPr/>
              <a:t>28/06/2013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F05D-1AF5-47E9-8151-1380C90C58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314890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EC93-AFF1-4BDF-B042-D90C6A2F9ED0}" type="datetimeFigureOut">
              <a:rPr lang="it-IT" smtClean="0"/>
              <a:pPr/>
              <a:t>28/06/2013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F05D-1AF5-47E9-8151-1380C90C58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78692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EC93-AFF1-4BDF-B042-D90C6A2F9ED0}" type="datetimeFigureOut">
              <a:rPr lang="it-IT" smtClean="0"/>
              <a:pPr/>
              <a:t>28/06/2013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F05D-1AF5-47E9-8151-1380C90C58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1793450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EC93-AFF1-4BDF-B042-D90C6A2F9ED0}" type="datetimeFigureOut">
              <a:rPr lang="it-IT" smtClean="0"/>
              <a:pPr/>
              <a:t>28/06/2013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F05D-1AF5-47E9-8151-1380C90C58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0110665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EC93-AFF1-4BDF-B042-D90C6A2F9ED0}" type="datetimeFigureOut">
              <a:rPr lang="it-IT" smtClean="0"/>
              <a:pPr/>
              <a:t>28/06/2013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F05D-1AF5-47E9-8151-1380C90C58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0896042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EC93-AFF1-4BDF-B042-D90C6A2F9ED0}" type="datetimeFigureOut">
              <a:rPr lang="it-IT" smtClean="0"/>
              <a:pPr/>
              <a:t>28/06/2013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F05D-1AF5-47E9-8151-1380C90C58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7584704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EC93-AFF1-4BDF-B042-D90C6A2F9ED0}" type="datetimeFigureOut">
              <a:rPr lang="it-IT" smtClean="0"/>
              <a:pPr/>
              <a:t>28/06/2013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F05D-1AF5-47E9-8151-1380C90C58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525509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E3317D"/>
            </a:gs>
            <a:gs pos="1000">
              <a:srgbClr val="000040"/>
            </a:gs>
            <a:gs pos="30000">
              <a:schemeClr val="accent4">
                <a:lumMod val="75000"/>
              </a:schemeClr>
            </a:gs>
            <a:gs pos="49000">
              <a:srgbClr val="8F0040"/>
            </a:gs>
            <a:gs pos="91000">
              <a:srgbClr val="F27300"/>
            </a:gs>
            <a:gs pos="100000">
              <a:srgbClr val="FFBF0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8EC93-AFF1-4BDF-B042-D90C6A2F9ED0}" type="datetimeFigureOut">
              <a:rPr lang="it-IT" smtClean="0"/>
              <a:pPr/>
              <a:t>28/06/2013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5F05D-1AF5-47E9-8151-1380C90C58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0357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bruno\Desktop\Camilla\Tesina%20camilla%20medie\Hijo%20de%20la%20Luna.mp3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uttelelun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4817169"/>
            <a:ext cx="3942530" cy="1204119"/>
          </a:xfrm>
        </p:spPr>
        <p:txBody>
          <a:bodyPr>
            <a:noAutofit/>
          </a:bodyPr>
          <a:lstStyle/>
          <a:p>
            <a:r>
              <a:rPr lang="it-IT" sz="7200" b="1" dirty="0" smtClean="0">
                <a:solidFill>
                  <a:schemeClr val="bg1"/>
                </a:solidFill>
                <a:latin typeface="Kunstler Script" pitchFamily="66" charset="0"/>
              </a:rPr>
              <a:t>La Luna …</a:t>
            </a:r>
            <a:endParaRPr lang="it-IT" sz="7200" b="1" dirty="0">
              <a:solidFill>
                <a:schemeClr val="bg1"/>
              </a:solidFill>
              <a:latin typeface="Kunstler Scrip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7864" y="6021288"/>
            <a:ext cx="6064522" cy="720080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chemeClr val="bg1"/>
                </a:solidFill>
                <a:latin typeface="Harlow Solid Italic" pitchFamily="82" charset="0"/>
              </a:rPr>
              <a:t>… tra sentimento e scienza!!!</a:t>
            </a:r>
            <a:endParaRPr lang="it-IT" sz="3600" dirty="0">
              <a:solidFill>
                <a:schemeClr val="bg1"/>
              </a:solidFill>
              <a:latin typeface="Harlow Solid Italic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2236222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Harlow Solid Italic" pitchFamily="82" charset="0"/>
              </a:rPr>
              <a:t>Italiano</a:t>
            </a:r>
            <a:endParaRPr lang="it-IT" sz="2000" dirty="0">
              <a:solidFill>
                <a:schemeClr val="bg1"/>
              </a:solidFill>
              <a:latin typeface="Harlow Solid Italic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7851" y="1703388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Harlow Solid Italic" pitchFamily="82" charset="0"/>
              </a:rPr>
              <a:t>Spagnolo</a:t>
            </a:r>
            <a:endParaRPr lang="it-IT" sz="2000" dirty="0">
              <a:solidFill>
                <a:schemeClr val="bg1"/>
              </a:solidFill>
              <a:latin typeface="Harlow Solid Italic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4925" y="1268180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Harlow Solid Italic" pitchFamily="82" charset="0"/>
              </a:rPr>
              <a:t>Musica</a:t>
            </a:r>
            <a:endParaRPr lang="it-IT" sz="2000" dirty="0">
              <a:solidFill>
                <a:schemeClr val="bg1"/>
              </a:solidFill>
              <a:latin typeface="Harlow Solid Italic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929071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Harlow Solid Italic" pitchFamily="82" charset="0"/>
              </a:rPr>
              <a:t>Arte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94144" y="729374"/>
            <a:ext cx="955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Harlow Solid Italic" pitchFamily="82" charset="0"/>
              </a:rPr>
              <a:t>Scienze</a:t>
            </a:r>
            <a:endParaRPr lang="it-IT" sz="2000" dirty="0">
              <a:solidFill>
                <a:schemeClr val="bg1"/>
              </a:solidFill>
              <a:latin typeface="Harlow Solid Italic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7708" y="984504"/>
            <a:ext cx="990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Harlow Solid Italic" pitchFamily="82" charset="0"/>
              </a:rPr>
              <a:t>Tecnica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2811" y="1309410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Harlow Solid Italic" pitchFamily="82" charset="0"/>
              </a:rPr>
              <a:t>Geografia</a:t>
            </a:r>
            <a:endParaRPr lang="it-IT" sz="2000" dirty="0">
              <a:solidFill>
                <a:schemeClr val="bg1"/>
              </a:solidFill>
              <a:latin typeface="Harlow Solid Italic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0312" y="1836112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Harlow Solid Italic" pitchFamily="82" charset="0"/>
              </a:rPr>
              <a:t>Inglese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44408" y="2276872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Harlow Solid Italic" pitchFamily="82" charset="0"/>
              </a:rPr>
              <a:t>Storia</a:t>
            </a:r>
            <a:endParaRPr lang="it-IT" sz="2000" dirty="0">
              <a:solidFill>
                <a:schemeClr val="bg1"/>
              </a:solidFill>
              <a:latin typeface="Harlow Solid Ital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146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417" y="260648"/>
            <a:ext cx="4643623" cy="1143000"/>
          </a:xfrm>
        </p:spPr>
        <p:txBody>
          <a:bodyPr>
            <a:noAutofit/>
          </a:bodyPr>
          <a:lstStyle/>
          <a:p>
            <a:r>
              <a:rPr lang="it-IT" sz="6600" b="1" dirty="0" smtClean="0">
                <a:solidFill>
                  <a:schemeClr val="bg1"/>
                </a:solidFill>
                <a:latin typeface="Kunstler Script" pitchFamily="66" charset="0"/>
              </a:rPr>
              <a:t>Fryderyk Chopin</a:t>
            </a:r>
            <a:endParaRPr lang="it-IT" sz="6600" b="1" dirty="0">
              <a:solidFill>
                <a:schemeClr val="bg1"/>
              </a:solidFill>
              <a:latin typeface="Kunstler Script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3888" y="2132856"/>
            <a:ext cx="52994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 Bambino prodigio… </a:t>
            </a:r>
          </a:p>
          <a:p>
            <a:endParaRPr lang="it-IT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 Nel 1810 e sin dalla più tenera età dimostrò la sua grande sensibilità musicale.</a:t>
            </a:r>
          </a:p>
          <a:p>
            <a:pPr>
              <a:buFont typeface="Wingdings" pitchFamily="2" charset="2"/>
              <a:buChar char="Ø"/>
            </a:pPr>
            <a:endParaRPr lang="it-IT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  Chopin studiò… </a:t>
            </a:r>
          </a:p>
          <a:p>
            <a:pPr>
              <a:buFont typeface="Wingdings" pitchFamily="2" charset="2"/>
              <a:buChar char="Ø"/>
            </a:pPr>
            <a:endParaRPr lang="it-IT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 Si trasferì prima … poi … </a:t>
            </a:r>
          </a:p>
          <a:p>
            <a:pPr>
              <a:buFont typeface="Wingdings" pitchFamily="2" charset="2"/>
              <a:buChar char="Ø"/>
            </a:pPr>
            <a:endParaRPr lang="it-IT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 A Pargi  conobbe … </a:t>
            </a:r>
          </a:p>
          <a:p>
            <a:pPr>
              <a:buFont typeface="Wingdings" pitchFamily="2" charset="2"/>
              <a:buChar char="Ø"/>
            </a:pPr>
            <a:endParaRPr lang="it-IT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Nella sua vita Chopin si dedicò…</a:t>
            </a:r>
          </a:p>
          <a:p>
            <a:pPr>
              <a:buFont typeface="Wingdings" pitchFamily="2" charset="2"/>
              <a:buChar char="Ø"/>
            </a:pPr>
            <a:endParaRPr lang="it-IT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 Chopin morì di tisi nel 1849 a Parigi.</a:t>
            </a:r>
          </a:p>
          <a:p>
            <a:pPr>
              <a:buFont typeface="Wingdings" pitchFamily="2" charset="2"/>
              <a:buChar char="Ø"/>
            </a:pPr>
            <a:endParaRPr lang="it-IT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  Ma il suo cuore…</a:t>
            </a:r>
            <a:endParaRPr lang="it-IT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146" name="Picture 2" descr="http://image2.sina.com.cn/ent/y/r/m/2005-09-28/U1431P28T3D853701F329DT20050928172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2807588" cy="3838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532440" y="6237312"/>
            <a:ext cx="349424" cy="353144"/>
          </a:xfrm>
          <a:prstGeom prst="actionButtonHom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9413516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>
            <a:noAutofit/>
          </a:bodyPr>
          <a:lstStyle/>
          <a:p>
            <a:r>
              <a:rPr lang="it-IT" sz="6600" b="1" dirty="0" smtClean="0">
                <a:solidFill>
                  <a:schemeClr val="bg1"/>
                </a:solidFill>
                <a:latin typeface="Kunstler Script" pitchFamily="66" charset="0"/>
              </a:rPr>
              <a:t>I Notturni (op. 9, n.2)</a:t>
            </a:r>
            <a:endParaRPr lang="it-IT" sz="6600" b="1" dirty="0">
              <a:solidFill>
                <a:schemeClr val="bg1"/>
              </a:solidFill>
              <a:latin typeface="Kunstler Script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700808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  Nell’ambito musicale i Notturni indicano composizioni dedicate alla notte. </a:t>
            </a:r>
          </a:p>
          <a:p>
            <a:pPr>
              <a:buFont typeface="Wingdings" pitchFamily="2" charset="2"/>
              <a:buChar char="Ø"/>
            </a:pPr>
            <a:endParaRPr lang="it-IT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 Il Notturno (op.9, n.2) si colloca fra…fu molto apprezzata sia… che… nonché…</a:t>
            </a:r>
          </a:p>
          <a:p>
            <a:pPr>
              <a:buFont typeface="Wingdings" pitchFamily="2" charset="2"/>
              <a:buChar char="Ø"/>
            </a:pPr>
            <a:endParaRPr lang="it-IT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 Il maestro polacco era solito…inoltre lo insegnava ai suoi allievi raccomandandosi…</a:t>
            </a:r>
          </a:p>
          <a:p>
            <a:pPr>
              <a:buFont typeface="Wingdings" pitchFamily="2" charset="2"/>
              <a:buChar char="Ø"/>
            </a:pPr>
            <a:endParaRPr lang="it-IT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 Presenta un'esposizione… una variazione… una modulazione… una… una… ed una…</a:t>
            </a:r>
          </a:p>
          <a:p>
            <a:pPr>
              <a:buFont typeface="Wingdings" pitchFamily="2" charset="2"/>
              <a:buChar char="Ø"/>
            </a:pPr>
            <a:endParaRPr lang="it-IT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 L’accompagnamento differisce da quelli tipici dei Notturni giacché…</a:t>
            </a:r>
          </a:p>
          <a:p>
            <a:pPr>
              <a:buFont typeface="Wingdings" pitchFamily="2" charset="2"/>
              <a:buChar char="Ø"/>
            </a:pPr>
            <a:endParaRPr lang="it-IT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 Questa opera si può collocare nel periodo storico dell’ Ottocento caratterizzato da un nuovo movimento culturale chiamato Romanticismo…</a:t>
            </a:r>
            <a:endParaRPr lang="it-IT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 useBgFill="1">
        <p:nvSpPr>
          <p:cNvPr id="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532440" y="6237312"/>
            <a:ext cx="349424" cy="353144"/>
          </a:xfrm>
          <a:prstGeom prst="actionButtonHom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5172395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15816" y="260648"/>
            <a:ext cx="6011775" cy="1143000"/>
          </a:xfrm>
        </p:spPr>
        <p:txBody>
          <a:bodyPr>
            <a:noAutofit/>
          </a:bodyPr>
          <a:lstStyle/>
          <a:p>
            <a:r>
              <a:rPr lang="it-IT" sz="6600" b="1" dirty="0" smtClean="0">
                <a:solidFill>
                  <a:schemeClr val="bg1"/>
                </a:solidFill>
                <a:latin typeface="Kunstler Script" pitchFamily="66" charset="0"/>
              </a:rPr>
              <a:t>Vincent Van Gogh</a:t>
            </a:r>
            <a:endParaRPr lang="it-IT" sz="6600" b="1" dirty="0">
              <a:solidFill>
                <a:schemeClr val="bg1"/>
              </a:solidFill>
              <a:latin typeface="Kunstler Script" pitchFamily="66" charset="0"/>
            </a:endParaRPr>
          </a:p>
        </p:txBody>
      </p:sp>
      <p:pic>
        <p:nvPicPr>
          <p:cNvPr id="11266" name="Picture 2" descr="http://www.nortonsimon.org/assets/Uploads/Van-Gogh-Self-Portra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412775"/>
            <a:ext cx="3847607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988840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 Nato …</a:t>
            </a:r>
          </a:p>
          <a:p>
            <a:endParaRPr lang="it-IT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 Inizia a dipingere in età… poiché  inizialmente … diventa … e proprio questo mondo ispirerà le sue prime tele realiste.</a:t>
            </a:r>
          </a:p>
          <a:p>
            <a:endParaRPr lang="it-IT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 Chi è Theo e che ruolo ebbe nella vita dell’artista ?</a:t>
            </a:r>
          </a:p>
          <a:p>
            <a:pPr>
              <a:buFont typeface="Wingdings" pitchFamily="2" charset="2"/>
              <a:buChar char="Ø"/>
            </a:pPr>
            <a:endParaRPr lang="it-IT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 Il pittore soffriva di…che lo portarono… ed infine…</a:t>
            </a:r>
            <a:endParaRPr lang="it-IT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 useBgFill="1">
        <p:nvSpPr>
          <p:cNvPr id="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532440" y="6237312"/>
            <a:ext cx="349424" cy="353144"/>
          </a:xfrm>
          <a:prstGeom prst="actionButtonHom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4656427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15816" y="260648"/>
            <a:ext cx="6011775" cy="1143000"/>
          </a:xfrm>
        </p:spPr>
        <p:txBody>
          <a:bodyPr>
            <a:noAutofit/>
          </a:bodyPr>
          <a:lstStyle/>
          <a:p>
            <a:r>
              <a:rPr lang="it-IT" sz="8000" b="1" dirty="0" smtClean="0">
                <a:solidFill>
                  <a:schemeClr val="bg1"/>
                </a:solidFill>
                <a:latin typeface="Kunstler Script" pitchFamily="66" charset="0"/>
              </a:rPr>
              <a:t>Notte Stellata</a:t>
            </a:r>
            <a:endParaRPr lang="it-IT" sz="8000" b="1" dirty="0">
              <a:solidFill>
                <a:schemeClr val="bg1"/>
              </a:solidFill>
              <a:latin typeface="Kunstler Script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365104"/>
            <a:ext cx="4608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  <a:latin typeface="Comic Sans MS" pitchFamily="66" charset="0"/>
              </a:rPr>
              <a:t>Quest’opera dipinta en plein air con le candele fissate sul cappello, la vorticosità delle sue pennellate fa ruotare il colore attorno agli astri.</a:t>
            </a:r>
          </a:p>
          <a:p>
            <a:r>
              <a:rPr lang="it-IT" sz="2000" b="1" dirty="0" smtClean="0">
                <a:solidFill>
                  <a:schemeClr val="bg1"/>
                </a:solidFill>
                <a:latin typeface="Comic Sans MS" pitchFamily="66" charset="0"/>
              </a:rPr>
              <a:t>La notte stellata è lo specchio interiore dell’artista.</a:t>
            </a:r>
          </a:p>
          <a:p>
            <a:endParaRPr lang="it-IT" sz="2000" dirty="0"/>
          </a:p>
        </p:txBody>
      </p:sp>
      <p:sp useBgFill="1">
        <p:nvSpPr>
          <p:cNvPr id="5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532440" y="6237312"/>
            <a:ext cx="349424" cy="353144"/>
          </a:xfrm>
          <a:prstGeom prst="actionButtonHom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6673094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affaritaliani.it/static/upload/ecli/ecliluna_0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3691" y="2924944"/>
            <a:ext cx="6868829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496" y="1124744"/>
            <a:ext cx="9108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omic Sans MS" pitchFamily="66" charset="0"/>
              </a:rPr>
              <a:t>Le condizioni di illuminazione della luna sono dette fasi lunari</a:t>
            </a: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Come sono chiamate queste fasi ?</a:t>
            </a:r>
            <a:endParaRPr lang="it-IT" sz="16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 LUNA NUOVA</a:t>
            </a:r>
            <a:endParaRPr lang="it-IT" sz="16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 PRIMO QUARTO</a:t>
            </a:r>
            <a:endParaRPr lang="it-IT" sz="16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 LUNA PIENA</a:t>
            </a:r>
            <a:endParaRPr lang="it-IT" sz="16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 ULTIMO QUARTO</a:t>
            </a:r>
            <a:endParaRPr lang="it-IT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8277"/>
            <a:ext cx="3960439" cy="1143000"/>
          </a:xfrm>
        </p:spPr>
        <p:txBody>
          <a:bodyPr>
            <a:noAutofit/>
          </a:bodyPr>
          <a:lstStyle/>
          <a:p>
            <a:r>
              <a:rPr lang="it-IT" sz="6600" b="1" dirty="0" smtClean="0">
                <a:solidFill>
                  <a:schemeClr val="bg1"/>
                </a:solidFill>
                <a:latin typeface="Kunstler Script" pitchFamily="66" charset="0"/>
              </a:rPr>
              <a:t>Fasi lunari</a:t>
            </a:r>
            <a:endParaRPr lang="it-IT" sz="6600" b="1" dirty="0">
              <a:solidFill>
                <a:schemeClr val="bg1"/>
              </a:solidFill>
              <a:latin typeface="Kunstler Script" pitchFamily="66" charset="0"/>
            </a:endParaRPr>
          </a:p>
        </p:txBody>
      </p:sp>
      <p:sp useBgFill="1">
        <p:nvSpPr>
          <p:cNvPr id="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532440" y="6316216"/>
            <a:ext cx="349424" cy="353144"/>
          </a:xfrm>
          <a:prstGeom prst="actionButtonHom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0690798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707773"/>
            <a:ext cx="4752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 Cos’è la luna in realtà ?</a:t>
            </a:r>
          </a:p>
          <a:p>
            <a:pPr>
              <a:buFont typeface="Wingdings" pitchFamily="2" charset="2"/>
              <a:buChar char="Ø"/>
            </a:pPr>
            <a:endParaRPr lang="it-IT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 Come mai riflette la luce del sole ?</a:t>
            </a:r>
          </a:p>
          <a:p>
            <a:pPr>
              <a:buFont typeface="Wingdings" pitchFamily="2" charset="2"/>
              <a:buChar char="Ø"/>
            </a:pPr>
            <a:endParaRPr lang="it-IT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 Com’ è l’orbita della luna ? </a:t>
            </a:r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960439" cy="1143000"/>
          </a:xfrm>
        </p:spPr>
        <p:txBody>
          <a:bodyPr>
            <a:noAutofit/>
          </a:bodyPr>
          <a:lstStyle/>
          <a:p>
            <a:r>
              <a:rPr lang="it-IT" sz="6600" b="1" dirty="0" smtClean="0">
                <a:solidFill>
                  <a:schemeClr val="bg1"/>
                </a:solidFill>
                <a:latin typeface="Kunstler Script" pitchFamily="66" charset="0"/>
              </a:rPr>
              <a:t>La Luna …</a:t>
            </a:r>
            <a:endParaRPr lang="it-IT" sz="6600" b="1" dirty="0">
              <a:solidFill>
                <a:schemeClr val="bg1"/>
              </a:solidFill>
              <a:latin typeface="Kunstler Script" pitchFamily="66" charset="0"/>
            </a:endParaRPr>
          </a:p>
        </p:txBody>
      </p:sp>
      <p:pic>
        <p:nvPicPr>
          <p:cNvPr id="15364" name="Picture 4" descr="http://www.astrosurf.com/cosmoweb/luna/motilunari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4032448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3528" y="4077072"/>
            <a:ext cx="78488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Quali movimenti compie la luna ? 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I movimenti della luna sono tre:</a:t>
            </a:r>
          </a:p>
          <a:p>
            <a:pPr lvl="0"/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Il movimento di rotazione intorno al proprio asse .</a:t>
            </a:r>
          </a:p>
          <a:p>
            <a:pPr lvl="0"/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Il movimento di rivoluzione attorno alla terra.</a:t>
            </a:r>
          </a:p>
          <a:p>
            <a:pPr lvl="0"/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Il movimento di traslazione compiuto insieme alla Terra intorno al Sole.</a:t>
            </a:r>
          </a:p>
          <a:p>
            <a:endParaRPr lang="it-IT" dirty="0"/>
          </a:p>
        </p:txBody>
      </p:sp>
      <p:sp useBgFill="1">
        <p:nvSpPr>
          <p:cNvPr id="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532440" y="6237312"/>
            <a:ext cx="349424" cy="353144"/>
          </a:xfrm>
          <a:prstGeom prst="actionButtonHom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6107124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1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35293"/>
            <a:ext cx="39604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6600" b="1" dirty="0" smtClean="0">
                <a:solidFill>
                  <a:schemeClr val="bg1"/>
                </a:solidFill>
                <a:latin typeface="Kunstler Script" pitchFamily="66" charset="0"/>
              </a:rPr>
              <a:t>Le maree</a:t>
            </a:r>
            <a:endParaRPr lang="it-IT" sz="6600" b="1" dirty="0">
              <a:solidFill>
                <a:schemeClr val="bg1"/>
              </a:solidFill>
              <a:latin typeface="Kunstler Script" pitchFamily="66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6131" y="1382746"/>
            <a:ext cx="7430255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</a:rPr>
              <a:t> Cosa sono le maree ? </a:t>
            </a:r>
          </a:p>
          <a:p>
            <a:pPr>
              <a:buFont typeface="Wingdings" pitchFamily="2" charset="2"/>
              <a:buChar char="Ø"/>
            </a:pPr>
            <a:endParaRPr lang="it-IT" sz="1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</a:rPr>
              <a:t> Da cosa sono prodotte ? </a:t>
            </a:r>
          </a:p>
          <a:p>
            <a:pPr>
              <a:buFont typeface="Wingdings" pitchFamily="2" charset="2"/>
              <a:buChar char="Ø"/>
            </a:pPr>
            <a:endParaRPr lang="it-IT" sz="1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</a:rPr>
              <a:t> Si può ricavare eergia da esse ? Quali centrali sfruttano questo meccanismo e  in che modo ?</a:t>
            </a:r>
          </a:p>
          <a:p>
            <a:pPr>
              <a:buFont typeface="Wingdings" pitchFamily="2" charset="2"/>
              <a:buChar char="Ø"/>
            </a:pP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 Come si classificano le maree ?</a:t>
            </a:r>
          </a:p>
          <a:p>
            <a:pPr>
              <a:buFont typeface="Wingdings" pitchFamily="2" charset="2"/>
              <a:buChar char="§"/>
            </a:pP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 Lunari </a:t>
            </a:r>
          </a:p>
          <a:p>
            <a:pPr>
              <a:buFont typeface="Wingdings" pitchFamily="2" charset="2"/>
              <a:buChar char="§"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cs typeface="Arial" charset="0"/>
              </a:rPr>
              <a:t>Antilunari</a:t>
            </a:r>
            <a:r>
              <a:rPr kumimoji="0" lang="it-IT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cs typeface="Arial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 Equinoziali o Vive </a:t>
            </a:r>
          </a:p>
          <a:p>
            <a:pPr>
              <a:buFont typeface="Wingdings" pitchFamily="2" charset="2"/>
              <a:buChar char="§"/>
            </a:pPr>
            <a:r>
              <a:rPr kumimoji="0" lang="it-IT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cs typeface="Arial" charset="0"/>
              </a:rPr>
              <a:t> Quadrature o Morte </a:t>
            </a: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it-IT" sz="10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7410" name="Picture 2" descr="Animazione: Mare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7581" y="4229386"/>
            <a:ext cx="2295957" cy="229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Ma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15363"/>
            <a:ext cx="5001757" cy="190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532440" y="6237312"/>
            <a:ext cx="349424" cy="353144"/>
          </a:xfrm>
          <a:prstGeom prst="actionButtonHom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2540330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2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2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82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39275503"/>
              </p:ext>
            </p:extLst>
          </p:nvPr>
        </p:nvGraphicFramePr>
        <p:xfrm>
          <a:off x="971600" y="260648"/>
          <a:ext cx="856895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6" name="Picture 2" descr="http://www.rbvex.it/americagif/ohio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1168"/>
            <a:ext cx="2042133" cy="12241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us.123rf.com/400wm/400/400/erwinwira/erwinwira1205/erwinwira120500051/13620520-illustrazione-del-pneumatico-cartone-animat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340768"/>
            <a:ext cx="1105684" cy="11521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532440" y="6237312"/>
            <a:ext cx="349424" cy="353144"/>
          </a:xfrm>
          <a:prstGeom prst="actionButtonHom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03285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116632"/>
            <a:ext cx="39604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7200" b="1" dirty="0" smtClean="0">
                <a:solidFill>
                  <a:schemeClr val="bg1"/>
                </a:solidFill>
                <a:latin typeface="Kunstler Script" pitchFamily="66" charset="0"/>
              </a:rPr>
              <a:t>Geografia</a:t>
            </a:r>
          </a:p>
        </p:txBody>
      </p:sp>
      <p:sp>
        <p:nvSpPr>
          <p:cNvPr id="5" name="Rectangle 4"/>
          <p:cNvSpPr/>
          <p:nvPr/>
        </p:nvSpPr>
        <p:spPr>
          <a:xfrm>
            <a:off x="5364088" y="1636345"/>
            <a:ext cx="39604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 Come è la regione ?</a:t>
            </a:r>
          </a:p>
          <a:p>
            <a:pPr>
              <a:buFont typeface="Wingdings" pitchFamily="2" charset="2"/>
              <a:buChar char="Ø"/>
            </a:pPr>
            <a:endParaRPr lang="it-IT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 Quale è il suo clima ?</a:t>
            </a:r>
          </a:p>
          <a:p>
            <a:pPr>
              <a:buFont typeface="Wingdings" pitchFamily="2" charset="2"/>
              <a:buChar char="Ø"/>
            </a:pPr>
            <a:endParaRPr lang="it-IT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 Cosa sorge ad est ?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 Come è l’agricoltura ?</a:t>
            </a:r>
          </a:p>
          <a:p>
            <a:pPr>
              <a:buFont typeface="Wingdings" pitchFamily="2" charset="2"/>
              <a:buChar char="Ø"/>
            </a:pPr>
            <a:endParaRPr lang="it-IT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 Dove si puo pescare ?</a:t>
            </a:r>
          </a:p>
          <a:p>
            <a:pPr>
              <a:buFont typeface="Wingdings" pitchFamily="2" charset="2"/>
              <a:buChar char="Ø"/>
            </a:pPr>
            <a:endParaRPr lang="it-IT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</a:rPr>
              <a:t> L’ Ohio è uno stato industrializzato ?</a:t>
            </a:r>
            <a:endParaRPr lang="it-IT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8434" name="Picture 2" descr="http://psicosi2012.files.wordpress.com/2012/07/mappa-usa-geografic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517792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532440" y="6237312"/>
            <a:ext cx="349424" cy="353144"/>
          </a:xfrm>
          <a:prstGeom prst="actionButtonHom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50889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0" y="1052736"/>
            <a:ext cx="9651188" cy="5112568"/>
          </a:xfrm>
        </p:spPr>
        <p:txBody>
          <a:bodyPr>
            <a:noAutofit/>
            <a:scene3d>
              <a:camera prst="perspectiveContrastingRightFacing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it-IT" sz="4800" i="1" dirty="0" smtClean="0">
                <a:solidFill>
                  <a:schemeClr val="bg1"/>
                </a:solidFill>
                <a:latin typeface="Harlow Solid Italic" pitchFamily="82" charset="0"/>
              </a:rPr>
              <a:t>L’ Ohio è famoso nel mondo perché città natale di </a:t>
            </a:r>
          </a:p>
          <a:p>
            <a:pPr marL="0" indent="0" algn="ctr">
              <a:buNone/>
            </a:pPr>
            <a:r>
              <a:rPr lang="it-IT" sz="7200" i="1" dirty="0" smtClean="0">
                <a:solidFill>
                  <a:schemeClr val="bg1"/>
                </a:solidFill>
                <a:latin typeface="Harlow Solid Italic" pitchFamily="82" charset="0"/>
              </a:rPr>
              <a:t>Neil Armstrong</a:t>
            </a:r>
          </a:p>
          <a:p>
            <a:pPr marL="0" indent="0" algn="ctr">
              <a:buNone/>
            </a:pPr>
            <a:r>
              <a:rPr lang="it-IT" sz="4800" i="1" dirty="0" smtClean="0">
                <a:solidFill>
                  <a:schemeClr val="bg1"/>
                </a:solidFill>
                <a:latin typeface="Harlow Solid Italic" pitchFamily="82" charset="0"/>
              </a:rPr>
              <a:t>Il primo uomo a mettere piede sulla </a:t>
            </a:r>
            <a:r>
              <a:rPr lang="it-IT" sz="6000" i="1" dirty="0" smtClean="0">
                <a:solidFill>
                  <a:schemeClr val="bg1"/>
                </a:solidFill>
                <a:latin typeface="Harlow Solid Italic" pitchFamily="82" charset="0"/>
              </a:rPr>
              <a:t>luna</a:t>
            </a:r>
            <a:r>
              <a:rPr lang="it-IT" sz="4800" i="1" dirty="0" smtClean="0">
                <a:solidFill>
                  <a:schemeClr val="bg1"/>
                </a:solidFill>
                <a:latin typeface="Harlow Solid Italic" pitchFamily="82" charset="0"/>
              </a:rPr>
              <a:t>.</a:t>
            </a:r>
            <a:endParaRPr lang="it-IT" sz="4800" i="1" dirty="0">
              <a:solidFill>
                <a:schemeClr val="bg1"/>
              </a:solidFill>
              <a:latin typeface="Harlow Solid Italic" pitchFamily="82" charset="0"/>
            </a:endParaRPr>
          </a:p>
        </p:txBody>
      </p:sp>
      <p:sp useBgFill="1">
        <p:nvSpPr>
          <p:cNvPr id="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532440" y="6237312"/>
            <a:ext cx="349424" cy="353144"/>
          </a:xfrm>
          <a:prstGeom prst="actionButtonHom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32924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51520" y="2132856"/>
            <a:ext cx="39235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Il 1819 fu un anno importante per il poeta…</a:t>
            </a:r>
            <a:endParaRPr lang="it-IT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23928" y="260648"/>
            <a:ext cx="4758680" cy="1204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6000" b="1" dirty="0" smtClean="0">
                <a:solidFill>
                  <a:schemeClr val="bg1"/>
                </a:solidFill>
                <a:latin typeface="Kunstler Script" pitchFamily="66" charset="0"/>
              </a:rPr>
              <a:t>Giacomo Leopardi</a:t>
            </a:r>
            <a:endParaRPr lang="it-IT" sz="6000" b="1" dirty="0">
              <a:solidFill>
                <a:schemeClr val="bg1"/>
              </a:solidFill>
              <a:latin typeface="Kunstler Script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4385052" cy="4567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1412776"/>
            <a:ext cx="2489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Il 29 giugno 1789…</a:t>
            </a:r>
            <a:endParaRPr lang="it-IT" sz="1600" b="1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3140968"/>
            <a:ext cx="3890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La tematica delle sue poesie fu …</a:t>
            </a:r>
            <a:endParaRPr lang="it-IT" sz="1600" b="1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3608" y="4365104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Provocato da …</a:t>
            </a:r>
            <a:endParaRPr lang="it-IT" sz="1600" b="1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123728" y="4941168"/>
            <a:ext cx="216024" cy="360040"/>
          </a:xfrm>
          <a:prstGeom prst="downArrow">
            <a:avLst/>
          </a:prstGeom>
          <a:noFill/>
          <a:ln>
            <a:solidFill>
              <a:srgbClr val="E33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827584" y="5517232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Lo portò a pensare …</a:t>
            </a:r>
            <a:endParaRPr lang="it-IT" sz="1600" b="1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123728" y="3861048"/>
            <a:ext cx="216024" cy="360040"/>
          </a:xfrm>
          <a:prstGeom prst="downArrow">
            <a:avLst/>
          </a:prstGeom>
          <a:noFill/>
          <a:ln>
            <a:solidFill>
              <a:srgbClr val="E33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4016869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1"/>
      <p:bldP spid="6" grpId="1"/>
      <p:bldP spid="7" grpId="0"/>
      <p:bldP spid="9" grpId="0"/>
      <p:bldP spid="10" grpId="0" animBg="1"/>
      <p:bldP spid="11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sz="4400">
              <a:solidFill>
                <a:schemeClr val="tx2"/>
              </a:solidFill>
            </a:endParaRPr>
          </a:p>
          <a:p>
            <a:endParaRPr lang="it-IT" sz="4400">
              <a:solidFill>
                <a:schemeClr val="tx2"/>
              </a:solidFill>
            </a:endParaRPr>
          </a:p>
          <a:p>
            <a:endParaRPr lang="it-IT" sz="4400">
              <a:solidFill>
                <a:schemeClr val="tx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9512" y="413792"/>
            <a:ext cx="8712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bg1"/>
                </a:solidFill>
                <a:latin typeface="Comic Sans MS" pitchFamily="66" charset="0"/>
              </a:rPr>
              <a:t>… </a:t>
            </a:r>
            <a:r>
              <a:rPr lang="it-IT" sz="3200" dirty="0" err="1" smtClean="0">
                <a:solidFill>
                  <a:schemeClr val="bg1"/>
                </a:solidFill>
                <a:latin typeface="Comic Sans MS" pitchFamily="66" charset="0"/>
              </a:rPr>
              <a:t>but</a:t>
            </a:r>
            <a:r>
              <a:rPr lang="it-IT" sz="3200" dirty="0" smtClean="0">
                <a:solidFill>
                  <a:schemeClr val="bg1"/>
                </a:solidFill>
                <a:latin typeface="Comic Sans MS" pitchFamily="66" charset="0"/>
              </a:rPr>
              <a:t> the </a:t>
            </a:r>
            <a:r>
              <a:rPr lang="it-IT" sz="3200" dirty="0" err="1" smtClean="0">
                <a:solidFill>
                  <a:schemeClr val="bg1"/>
                </a:solidFill>
                <a:latin typeface="Comic Sans MS" pitchFamily="66" charset="0"/>
              </a:rPr>
              <a:t>space</a:t>
            </a:r>
            <a:r>
              <a:rPr lang="it-IT" sz="3200" dirty="0" smtClean="0">
                <a:solidFill>
                  <a:schemeClr val="bg1"/>
                </a:solidFill>
                <a:latin typeface="Comic Sans MS" pitchFamily="66" charset="0"/>
              </a:rPr>
              <a:t> race, </a:t>
            </a:r>
            <a:r>
              <a:rPr lang="it-IT" sz="3200" dirty="0" err="1" smtClean="0">
                <a:solidFill>
                  <a:schemeClr val="bg1"/>
                </a:solidFill>
                <a:latin typeface="Comic Sans MS" pitchFamily="66" charset="0"/>
              </a:rPr>
              <a:t>begine</a:t>
            </a:r>
            <a:r>
              <a:rPr lang="it-IT" sz="3200" dirty="0" smtClean="0">
                <a:solidFill>
                  <a:schemeClr val="bg1"/>
                </a:solidFill>
                <a:latin typeface="Comic Sans MS" pitchFamily="66" charset="0"/>
              </a:rPr>
              <a:t> with the </a:t>
            </a:r>
            <a:r>
              <a:rPr lang="it-IT" sz="6600" b="1" dirty="0" err="1" smtClean="0">
                <a:solidFill>
                  <a:schemeClr val="bg1"/>
                </a:solidFill>
                <a:latin typeface="Kunstler Script" pitchFamily="66" charset="0"/>
              </a:rPr>
              <a:t>Sovietic’s</a:t>
            </a:r>
            <a:r>
              <a:rPr lang="it-IT" sz="6600" b="1" dirty="0" smtClean="0">
                <a:solidFill>
                  <a:schemeClr val="bg1"/>
                </a:solidFill>
                <a:latin typeface="Kunstler Script" pitchFamily="66" charset="0"/>
              </a:rPr>
              <a:t> </a:t>
            </a:r>
            <a:r>
              <a:rPr lang="it-IT" sz="6600" b="1" dirty="0" err="1" smtClean="0">
                <a:solidFill>
                  <a:schemeClr val="bg1"/>
                </a:solidFill>
                <a:latin typeface="Kunstler Script" pitchFamily="66" charset="0"/>
              </a:rPr>
              <a:t>ewin</a:t>
            </a:r>
            <a:r>
              <a:rPr lang="it-IT" sz="6600" b="1" dirty="0" smtClean="0">
                <a:solidFill>
                  <a:schemeClr val="bg1"/>
                </a:solidFill>
                <a:latin typeface="Kunstler Script" pitchFamily="66" charset="0"/>
              </a:rPr>
              <a:t>!</a:t>
            </a:r>
          </a:p>
        </p:txBody>
      </p:sp>
      <p:pic>
        <p:nvPicPr>
          <p:cNvPr id="23554" name="Picture 2" descr="https://encrypted-tbn1.gstatic.com/images?q=tbn:ANd9GcQ1BfROlItXsQPNP3SnZ0HYBk8ufWVIBPqeUo1A25VshApXIT5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4392345" cy="323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532440" y="6237312"/>
            <a:ext cx="349424" cy="353144"/>
          </a:xfrm>
          <a:prstGeom prst="actionButtonHom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180528" y="1772816"/>
            <a:ext cx="270080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6600" dirty="0" smtClean="0">
                <a:solidFill>
                  <a:schemeClr val="bg1"/>
                </a:solidFill>
                <a:latin typeface="Kunstler Script" pitchFamily="66" charset="0"/>
              </a:rPr>
              <a:t>1957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99592" y="3284984"/>
            <a:ext cx="270080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6600" dirty="0" smtClean="0">
                <a:solidFill>
                  <a:schemeClr val="bg1"/>
                </a:solidFill>
                <a:latin typeface="Kunstler Script" pitchFamily="66" charset="0"/>
              </a:rPr>
              <a:t>1958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79712" y="4797152"/>
            <a:ext cx="270080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6600" dirty="0" smtClean="0">
                <a:solidFill>
                  <a:schemeClr val="bg1"/>
                </a:solidFill>
                <a:latin typeface="Kunstler Script" pitchFamily="66" charset="0"/>
              </a:rPr>
              <a:t>1961</a:t>
            </a:r>
          </a:p>
        </p:txBody>
      </p:sp>
    </p:spTree>
    <p:extLst>
      <p:ext uri="{BB962C8B-B14F-4D97-AF65-F5344CB8AC3E}">
        <p14:creationId xmlns:p14="http://schemas.microsoft.com/office/powerpoint/2010/main" xmlns="" val="222203542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479925" y="3048000"/>
            <a:ext cx="18415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sz="4400">
              <a:solidFill>
                <a:schemeClr val="tx2"/>
              </a:solidFill>
            </a:endParaRPr>
          </a:p>
          <a:p>
            <a:endParaRPr lang="it-IT" sz="4400">
              <a:solidFill>
                <a:schemeClr val="tx2"/>
              </a:solidFill>
            </a:endParaRPr>
          </a:p>
          <a:p>
            <a:endParaRPr lang="it-IT" sz="4400">
              <a:solidFill>
                <a:schemeClr val="tx2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2781" y="289230"/>
            <a:ext cx="36891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6600" b="1" dirty="0" smtClean="0">
                <a:solidFill>
                  <a:schemeClr val="bg1"/>
                </a:solidFill>
                <a:latin typeface="Kunstler Script" pitchFamily="66" charset="0"/>
              </a:rPr>
              <a:t>American</a:t>
            </a:r>
          </a:p>
        </p:txBody>
      </p:sp>
      <p:pic>
        <p:nvPicPr>
          <p:cNvPr id="21508" name="Picture 4" descr="http://blog.informaticalab.com/wp-content/uploads/2012/08/305066_4052139994775_4483473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193" y="1441218"/>
            <a:ext cx="3408313" cy="525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532440" y="6316216"/>
            <a:ext cx="349424" cy="353144"/>
          </a:xfrm>
          <a:prstGeom prst="actionButtonHom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04248" y="836712"/>
            <a:ext cx="270080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6600" dirty="0" smtClean="0">
                <a:solidFill>
                  <a:schemeClr val="bg1"/>
                </a:solidFill>
                <a:latin typeface="Kunstler Script" pitchFamily="66" charset="0"/>
              </a:rPr>
              <a:t>1969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427984" y="4077072"/>
            <a:ext cx="298884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6600" dirty="0" smtClean="0">
                <a:solidFill>
                  <a:schemeClr val="bg1"/>
                </a:solidFill>
                <a:latin typeface="Kunstler Script" pitchFamily="66" charset="0"/>
              </a:rPr>
              <a:t> </a:t>
            </a:r>
            <a:r>
              <a:rPr lang="it-IT" sz="3200" dirty="0" smtClean="0">
                <a:solidFill>
                  <a:schemeClr val="bg1"/>
                </a:solidFill>
                <a:latin typeface="Kunstler Script" pitchFamily="66" charset="0"/>
              </a:rPr>
              <a:t>The space shuttle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47864" y="5445224"/>
            <a:ext cx="270080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bg1"/>
                </a:solidFill>
                <a:latin typeface="Kunstler Script" pitchFamily="66" charset="0"/>
              </a:rPr>
              <a:t>Disaster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940152" y="2348880"/>
            <a:ext cx="298884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6600" dirty="0" smtClean="0">
                <a:solidFill>
                  <a:schemeClr val="bg1"/>
                </a:solidFill>
                <a:latin typeface="Kunstler Script" pitchFamily="66" charset="0"/>
              </a:rPr>
              <a:t> </a:t>
            </a:r>
            <a:r>
              <a:rPr lang="it-IT" sz="3200" dirty="0" smtClean="0">
                <a:solidFill>
                  <a:schemeClr val="bg1"/>
                </a:solidFill>
                <a:latin typeface="Kunstler Script" pitchFamily="66" charset="0"/>
              </a:rPr>
              <a:t>Their satellites landed on aplanet Mars  </a:t>
            </a:r>
          </a:p>
        </p:txBody>
      </p:sp>
    </p:spTree>
    <p:extLst>
      <p:ext uri="{BB962C8B-B14F-4D97-AF65-F5344CB8AC3E}">
        <p14:creationId xmlns:p14="http://schemas.microsoft.com/office/powerpoint/2010/main" xmlns="" val="561598921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116632"/>
            <a:ext cx="75608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6600" b="1" dirty="0" smtClean="0">
                <a:solidFill>
                  <a:schemeClr val="bg1"/>
                </a:solidFill>
                <a:latin typeface="Kunstler Script" pitchFamily="66" charset="0"/>
              </a:rPr>
              <a:t>Berlino all’inizio della Crisi  ...</a:t>
            </a:r>
          </a:p>
        </p:txBody>
      </p:sp>
      <p:pic>
        <p:nvPicPr>
          <p:cNvPr id="20482" name="Picture 2" descr="File:Berlin Blockade Mil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628800"/>
            <a:ext cx="3390900" cy="4267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532440" y="6237312"/>
            <a:ext cx="349424" cy="353144"/>
          </a:xfrm>
          <a:prstGeom prst="actionButtonHom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7" name="Diagram 6"/>
          <p:cNvGraphicFramePr/>
          <p:nvPr/>
        </p:nvGraphicFramePr>
        <p:xfrm>
          <a:off x="-396552" y="1196752"/>
          <a:ext cx="4032448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2699792" y="2276872"/>
          <a:ext cx="352839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305281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4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4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Graphic spid="7" grpId="0">
        <p:bldAsOne/>
      </p:bldGraphic>
      <p:bldGraphic spid="9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116632"/>
            <a:ext cx="75608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6600" b="1" dirty="0" smtClean="0">
                <a:solidFill>
                  <a:schemeClr val="bg1"/>
                </a:solidFill>
                <a:latin typeface="Kunstler Script" pitchFamily="66" charset="0"/>
              </a:rPr>
              <a:t>Berlino alla fine della Crisi ...</a:t>
            </a:r>
          </a:p>
        </p:txBody>
      </p:sp>
      <p:pic>
        <p:nvPicPr>
          <p:cNvPr id="24580" name="Picture 4" descr="http://www.nimar58.it/viaggi/berlino/berlino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00400"/>
            <a:ext cx="5238750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532440" y="6237312"/>
            <a:ext cx="349424" cy="353144"/>
          </a:xfrm>
          <a:prstGeom prst="actionButtonHom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9" name="Diagram 8"/>
          <p:cNvGraphicFramePr/>
          <p:nvPr/>
        </p:nvGraphicFramePr>
        <p:xfrm>
          <a:off x="827584" y="836712"/>
          <a:ext cx="81369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2071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Graphic spid="9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972600" cy="5112568"/>
          </a:xfrm>
        </p:spPr>
        <p:txBody>
          <a:bodyPr>
            <a:noAutofit/>
            <a:scene3d>
              <a:camera prst="perspectiveContrastingRightFacing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it-IT" sz="4800" i="1" dirty="0" smtClean="0">
                <a:solidFill>
                  <a:schemeClr val="bg1"/>
                </a:solidFill>
                <a:latin typeface="Harlow Solid Italic" pitchFamily="82" charset="0"/>
              </a:rPr>
              <a:t>Se Sono Questo è grazie a voi.</a:t>
            </a:r>
          </a:p>
          <a:p>
            <a:pPr marL="0" indent="0" algn="ctr">
              <a:buNone/>
            </a:pPr>
            <a:r>
              <a:rPr lang="it-IT" sz="4800" i="1" dirty="0" smtClean="0">
                <a:solidFill>
                  <a:schemeClr val="bg1"/>
                </a:solidFill>
                <a:latin typeface="Harlow Solid Italic" pitchFamily="82" charset="0"/>
              </a:rPr>
              <a:t>È sto bellissimo trascorrere tre anni qui. Grazie di tutto </a:t>
            </a:r>
          </a:p>
          <a:p>
            <a:pPr marL="0" indent="0" algn="ctr">
              <a:buNone/>
            </a:pPr>
            <a:endParaRPr lang="it-IT" sz="4800" i="1" dirty="0" smtClean="0">
              <a:solidFill>
                <a:schemeClr val="bg1"/>
              </a:solidFill>
              <a:latin typeface="Harlow Solid Italic" pitchFamily="82" charset="0"/>
            </a:endParaRPr>
          </a:p>
          <a:p>
            <a:pPr marL="0" indent="0" algn="r">
              <a:buNone/>
            </a:pPr>
            <a:r>
              <a:rPr lang="it-IT" sz="4400" i="1" dirty="0" smtClean="0">
                <a:solidFill>
                  <a:schemeClr val="bg1"/>
                </a:solidFill>
                <a:latin typeface="Harlow Solid Italic" pitchFamily="82" charset="0"/>
              </a:rPr>
              <a:t>Camilla Campisano </a:t>
            </a:r>
            <a:endParaRPr lang="it-IT" sz="4400" i="1" dirty="0">
              <a:solidFill>
                <a:schemeClr val="bg1"/>
              </a:solidFill>
              <a:latin typeface="Harlow Solid Italic" pitchFamily="82" charset="0"/>
            </a:endParaRPr>
          </a:p>
        </p:txBody>
      </p:sp>
      <p:sp useBgFill="1">
        <p:nvSpPr>
          <p:cNvPr id="3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532440" y="6237312"/>
            <a:ext cx="349424" cy="353144"/>
          </a:xfrm>
          <a:prstGeom prst="actionButtonHom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496300" y="6400800"/>
            <a:ext cx="342900" cy="228600"/>
          </a:xfrm>
          <a:prstGeom prst="actionButtonHom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80112" y="144168"/>
            <a:ext cx="3419872" cy="91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6000" b="1" dirty="0" smtClean="0">
                <a:solidFill>
                  <a:schemeClr val="bg1"/>
                </a:solidFill>
                <a:latin typeface="Kunstler Script" pitchFamily="66" charset="0"/>
              </a:rPr>
              <a:t>Alla</a:t>
            </a:r>
            <a:r>
              <a:rPr lang="it-IT" sz="7200" b="1" dirty="0" smtClean="0">
                <a:solidFill>
                  <a:schemeClr val="bg1"/>
                </a:solidFill>
                <a:latin typeface="Kunstler Script" pitchFamily="66" charset="0"/>
              </a:rPr>
              <a:t> Luna</a:t>
            </a:r>
            <a:endParaRPr lang="it-IT" sz="7200" b="1" dirty="0">
              <a:solidFill>
                <a:schemeClr val="bg1"/>
              </a:solidFill>
              <a:latin typeface="Kunstler Script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464650"/>
            <a:ext cx="49685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  <a:t>O graziosa luna, io mi rammento</a:t>
            </a:r>
            <a:b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  <a:t>che, or volge l'anno, sovra questo colle</a:t>
            </a:r>
            <a:b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  <a:t>io venia </a:t>
            </a:r>
            <a:r>
              <a:rPr lang="it-IT" sz="2000" b="1" i="1" dirty="0" err="1" smtClean="0">
                <a:solidFill>
                  <a:schemeClr val="bg1"/>
                </a:solidFill>
                <a:latin typeface="Comic Sans MS" pitchFamily="66" charset="0"/>
              </a:rPr>
              <a:t>pien</a:t>
            </a:r>
            <a: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  <a:t> d'angoscia a rimirarti:</a:t>
            </a:r>
            <a:b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  <a:t>e tu pendevi allor su quella selva</a:t>
            </a:r>
            <a:b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  <a:t>siccome or fai, che tutta la rischiari.</a:t>
            </a:r>
            <a:b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  <a:t>Ma nebuloso e tremulo dal pianto</a:t>
            </a:r>
            <a:b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  <a:t>che mi </a:t>
            </a:r>
            <a:r>
              <a:rPr lang="it-IT" sz="2000" b="1" i="1" dirty="0" err="1" smtClean="0">
                <a:solidFill>
                  <a:schemeClr val="bg1"/>
                </a:solidFill>
                <a:latin typeface="Comic Sans MS" pitchFamily="66" charset="0"/>
              </a:rPr>
              <a:t>sorgea</a:t>
            </a:r>
            <a: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  <a:t> sul ciglio, alle mie luci</a:t>
            </a:r>
            <a:b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  <a:t>il tuo volto </a:t>
            </a:r>
            <a:r>
              <a:rPr lang="it-IT" sz="2000" b="1" i="1" dirty="0" err="1" smtClean="0">
                <a:solidFill>
                  <a:schemeClr val="bg1"/>
                </a:solidFill>
                <a:latin typeface="Comic Sans MS" pitchFamily="66" charset="0"/>
              </a:rPr>
              <a:t>apparia</a:t>
            </a:r>
            <a: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  <a:t>, che travagliosa</a:t>
            </a:r>
            <a:b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  <a:t>era mia vita: ed è, né cangia stile,</a:t>
            </a:r>
            <a:b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  <a:t>o mia diletta luna. E pur mi giova</a:t>
            </a:r>
            <a:b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  <a:t>la ricordanza, e il noverar l'</a:t>
            </a:r>
            <a:r>
              <a:rPr lang="it-IT" sz="2000" b="1" i="1" dirty="0" err="1" smtClean="0">
                <a:solidFill>
                  <a:schemeClr val="bg1"/>
                </a:solidFill>
                <a:latin typeface="Comic Sans MS" pitchFamily="66" charset="0"/>
              </a:rPr>
              <a:t>etate</a:t>
            </a:r>
            <a: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  <a:t>del mio dolore. Oh come grato occorre</a:t>
            </a:r>
            <a:b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  <a:t>nel tempo </a:t>
            </a:r>
            <a:r>
              <a:rPr lang="it-IT" sz="2000" b="1" i="1" dirty="0" err="1" smtClean="0">
                <a:solidFill>
                  <a:schemeClr val="bg1"/>
                </a:solidFill>
                <a:latin typeface="Comic Sans MS" pitchFamily="66" charset="0"/>
              </a:rPr>
              <a:t>giovanil</a:t>
            </a:r>
            <a: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  <a:t>, quando ancor lungo</a:t>
            </a:r>
            <a:b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  <a:t>sa speme e breve ha la memoria il corso,</a:t>
            </a:r>
            <a:b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  <a:t>il rimembrar delle passate cose,</a:t>
            </a:r>
            <a:b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it-IT" sz="2000" b="1" i="1" dirty="0" smtClean="0">
                <a:solidFill>
                  <a:schemeClr val="bg1"/>
                </a:solidFill>
                <a:latin typeface="Comic Sans MS" pitchFamily="66" charset="0"/>
              </a:rPr>
              <a:t>ancor che triste, e che l'affanno duri! </a:t>
            </a:r>
            <a:endParaRPr lang="it-IT" sz="20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2140022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46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532440" y="6237312"/>
            <a:ext cx="349424" cy="353144"/>
          </a:xfrm>
          <a:prstGeom prst="actionButtonHom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4067944" y="3501008"/>
            <a:ext cx="4565031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Per la quale non trova molta simpatia, ma cambierà idea nel 1810…  </a:t>
            </a:r>
            <a:endParaRPr lang="it-IT" sz="1600" b="1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La </a:t>
            </a:r>
            <a:r>
              <a:rPr lang="it-IT" sz="1600" b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sua opera </a:t>
            </a: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più importante è..</a:t>
            </a:r>
            <a:endParaRPr lang="it-IT" sz="1600" b="1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Perché Manzoni spesso usa la frase “Sono andato a sciacquare i panni nell’Arno”?</a:t>
            </a:r>
            <a:endParaRPr lang="it-IT" sz="1600" b="1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Un</a:t>
            </a:r>
            <a:r>
              <a:rPr lang="it-IT" sz="1600" b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’ cosa fondamentale dei Promessi Sposi è la </a:t>
            </a: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Divina </a:t>
            </a:r>
            <a:r>
              <a:rPr lang="it-IT" sz="1600" b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P</a:t>
            </a: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rovvidenza …</a:t>
            </a:r>
            <a:endParaRPr lang="it-IT" sz="1600" b="1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81868" y="620688"/>
            <a:ext cx="5282620" cy="1204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6000" b="1" dirty="0" smtClean="0">
                <a:solidFill>
                  <a:schemeClr val="bg1"/>
                </a:solidFill>
                <a:latin typeface="Kunstler Script" pitchFamily="66" charset="0"/>
              </a:rPr>
              <a:t>…Alessandro Manzoni</a:t>
            </a:r>
            <a:endParaRPr lang="it-IT" sz="6000" b="1" dirty="0">
              <a:solidFill>
                <a:schemeClr val="bg1"/>
              </a:solidFill>
              <a:latin typeface="Kunstler Script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313" y="44624"/>
            <a:ext cx="4019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chemeClr val="bg1"/>
                </a:solidFill>
                <a:latin typeface="Kunstler Script" pitchFamily="66" charset="0"/>
              </a:rPr>
              <a:t>Il paesaggio in …</a:t>
            </a:r>
            <a:endParaRPr lang="it-IT" sz="4800" dirty="0">
              <a:solidFill>
                <a:schemeClr val="bg1"/>
              </a:solidFill>
              <a:latin typeface="Kunstler Script" pitchFamily="66" charset="0"/>
            </a:endParaRPr>
          </a:p>
        </p:txBody>
      </p:sp>
      <p:pic>
        <p:nvPicPr>
          <p:cNvPr id="4098" name="Picture 2" descr="http://cdn.tempi.it/wp-content/uploads/2012/11/manzo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227459" cy="3227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Down Arrow 9"/>
          <p:cNvSpPr/>
          <p:nvPr/>
        </p:nvSpPr>
        <p:spPr>
          <a:xfrm>
            <a:off x="6084168" y="2852936"/>
            <a:ext cx="216024" cy="360040"/>
          </a:xfrm>
          <a:prstGeom prst="downArrow">
            <a:avLst/>
          </a:prstGeom>
          <a:noFill/>
          <a:ln>
            <a:solidFill>
              <a:srgbClr val="E33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4355976" y="2348880"/>
            <a:ext cx="3905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Viene istruito con un educazione …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xmlns="" val="68633623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650"/>
                            </p:stCondLst>
                            <p:childTnLst>
                              <p:par>
                                <p:cTn id="4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animBg="1"/>
      <p:bldP spid="62472" grpId="0"/>
      <p:bldP spid="7" grpId="0"/>
      <p:bldP spid="2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539552" y="2276872"/>
            <a:ext cx="43767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L’idea principale che accomuna le sue opere è la…</a:t>
            </a:r>
          </a:p>
          <a:p>
            <a:pPr>
              <a:spcBef>
                <a:spcPct val="50000"/>
              </a:spcBef>
            </a:pPr>
            <a:endParaRPr lang="it-IT" sz="1600" b="1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Anche </a:t>
            </a:r>
            <a:r>
              <a:rPr lang="it-IT" sz="1600" b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Giovanni Verga lascia molto spazio alle descrizioni soprattutto nelle Novelle Rusticane in “La Roba</a:t>
            </a: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”.</a:t>
            </a:r>
          </a:p>
          <a:p>
            <a:pPr>
              <a:spcBef>
                <a:spcPct val="50000"/>
              </a:spcBef>
            </a:pPr>
            <a:endParaRPr lang="it-IT" sz="1600" b="1" dirty="0" smtClean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Possiamo anche trovare un collegamento tra Giovanni Verga e … </a:t>
            </a:r>
            <a:endParaRPr lang="it-IT" sz="1600" b="1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180" y="44624"/>
            <a:ext cx="3553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chemeClr val="bg1"/>
                </a:solidFill>
                <a:latin typeface="Kunstler Script" pitchFamily="66" charset="0"/>
              </a:rPr>
              <a:t>Il paesaggio in …</a:t>
            </a:r>
            <a:endParaRPr lang="it-IT" sz="4800" dirty="0">
              <a:solidFill>
                <a:schemeClr val="bg1"/>
              </a:solidFill>
              <a:latin typeface="Kunstler Script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76470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chemeClr val="bg1"/>
                </a:solidFill>
                <a:latin typeface="Kunstler Script" pitchFamily="66" charset="0"/>
              </a:rPr>
              <a:t>…Giovanni Verga</a:t>
            </a:r>
            <a:endParaRPr lang="it-IT" sz="4800" b="1" dirty="0">
              <a:solidFill>
                <a:schemeClr val="bg1"/>
              </a:solidFill>
              <a:latin typeface="Kunstler Script" pitchFamily="66" charset="0"/>
            </a:endParaRPr>
          </a:p>
        </p:txBody>
      </p:sp>
      <p:pic>
        <p:nvPicPr>
          <p:cNvPr id="3074" name="Picture 2" descr="http://www.letteratu.it/wp-content/uploads/2011/09/VER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7342" y="1844824"/>
            <a:ext cx="2508913" cy="37669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532440" y="6237312"/>
            <a:ext cx="349424" cy="353144"/>
          </a:xfrm>
          <a:prstGeom prst="actionButtonHom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8180327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/>
      <p:bldP spid="7" grpId="0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8180" y="44624"/>
            <a:ext cx="7838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chemeClr val="bg1"/>
                </a:solidFill>
                <a:latin typeface="Kunstler Script" pitchFamily="66" charset="0"/>
              </a:rPr>
              <a:t>Il paesaggio in …</a:t>
            </a:r>
            <a:endParaRPr lang="it-IT" sz="4800" dirty="0">
              <a:solidFill>
                <a:schemeClr val="bg1"/>
              </a:solidFill>
              <a:latin typeface="Kunstler Script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620688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chemeClr val="bg1"/>
                </a:solidFill>
                <a:latin typeface="Kunstler Script" pitchFamily="66" charset="0"/>
              </a:rPr>
              <a:t>…</a:t>
            </a:r>
            <a:r>
              <a:rPr lang="it-IT" sz="4800" b="1" dirty="0" smtClean="0">
                <a:solidFill>
                  <a:schemeClr val="bg1"/>
                </a:solidFill>
                <a:latin typeface="Kunstler Script" pitchFamily="66" charset="0"/>
              </a:rPr>
              <a:t>Dante Alighieri</a:t>
            </a:r>
            <a:endParaRPr lang="it-IT" sz="4800" b="1" dirty="0">
              <a:solidFill>
                <a:schemeClr val="bg1"/>
              </a:solidFill>
              <a:latin typeface="Kunstler Script" pitchFamily="66" charset="0"/>
            </a:endParaRPr>
          </a:p>
        </p:txBody>
      </p:sp>
      <p:pic>
        <p:nvPicPr>
          <p:cNvPr id="2050" name="Picture 2" descr="http://2.bp.blogspot.com/-L1VY9wHmAMI/UVgDbDxOdlI/AAAAAAAAAp8/vNuowcma5G8/s1600/dant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948971" cy="3036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Rectangle 8"/>
          <p:cNvSpPr/>
          <p:nvPr/>
        </p:nvSpPr>
        <p:spPr>
          <a:xfrm>
            <a:off x="4355976" y="227687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Nacque nel periodo in cui due partiti era in competizione..</a:t>
            </a:r>
            <a:endParaRPr lang="it-IT" sz="1600" dirty="0"/>
          </a:p>
        </p:txBody>
      </p:sp>
      <p:sp>
        <p:nvSpPr>
          <p:cNvPr id="10" name="Rectangle 9"/>
          <p:cNvSpPr/>
          <p:nvPr/>
        </p:nvSpPr>
        <p:spPr>
          <a:xfrm>
            <a:off x="4355976" y="3140968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L’ammirazione, la lode e l’esilio caratterizarono la vita del poeta..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55976" y="3933056"/>
            <a:ext cx="17251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Morì a soli …</a:t>
            </a:r>
            <a:endParaRPr lang="it-IT" sz="1600" b="1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55976" y="450912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L’opera più importante e più famosa da lui scritta è … </a:t>
            </a:r>
            <a:endParaRPr lang="it-IT" sz="1600" b="1" dirty="0">
              <a:solidFill>
                <a:schemeClr val="tx2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 useBgFill="1">
        <p:nvSpPr>
          <p:cNvPr id="13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532440" y="6237312"/>
            <a:ext cx="349424" cy="353144"/>
          </a:xfrm>
          <a:prstGeom prst="actionButtonHom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0395258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500"/>
                            </p:stCondLst>
                            <p:childTnLst>
                              <p:par>
                                <p:cTn id="4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0"/>
                            </p:stCondLst>
                            <p:childTnLst>
                              <p:par>
                                <p:cTn id="4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500"/>
                            </p:stCondLst>
                            <p:childTnLst>
                              <p:par>
                                <p:cTn id="5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51520" y="1772816"/>
            <a:ext cx="324946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</a:rPr>
              <a:t> Federico </a:t>
            </a:r>
            <a:r>
              <a:rPr lang="it-IT" sz="1600" b="1" dirty="0">
                <a:solidFill>
                  <a:schemeClr val="bg1"/>
                </a:solidFill>
                <a:latin typeface="Comic Sans MS" pitchFamily="66" charset="0"/>
              </a:rPr>
              <a:t>Garcia Lorca fue </a:t>
            </a: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</a:rPr>
              <a:t>…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</a:rPr>
              <a:t> Nacio …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</a:rPr>
              <a:t> Fue </a:t>
            </a:r>
            <a:r>
              <a:rPr lang="it-IT" sz="1600" b="1" dirty="0">
                <a:solidFill>
                  <a:schemeClr val="bg1"/>
                </a:solidFill>
                <a:latin typeface="Comic Sans MS" pitchFamily="66" charset="0"/>
              </a:rPr>
              <a:t>bautizado con el nombre </a:t>
            </a: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</a:rPr>
              <a:t>de…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</a:rPr>
              <a:t> Su </a:t>
            </a:r>
            <a:r>
              <a:rPr lang="it-IT" sz="1600" b="1" dirty="0">
                <a:solidFill>
                  <a:schemeClr val="bg1"/>
                </a:solidFill>
                <a:latin typeface="Comic Sans MS" pitchFamily="66" charset="0"/>
              </a:rPr>
              <a:t>padre </a:t>
            </a: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</a:rPr>
              <a:t>fue …  y </a:t>
            </a:r>
            <a:r>
              <a:rPr lang="it-IT" sz="1600" b="1" dirty="0">
                <a:solidFill>
                  <a:schemeClr val="bg1"/>
                </a:solidFill>
                <a:latin typeface="Comic Sans MS" pitchFamily="66" charset="0"/>
              </a:rPr>
              <a:t>su madre </a:t>
            </a: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</a:rPr>
              <a:t>fue … que fue …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</a:rPr>
              <a:t> Garcia Lorca fue asasinado…  </a:t>
            </a:r>
            <a:endParaRPr lang="it-IT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344344" y="1163653"/>
            <a:ext cx="31242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Cuando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sale la luna </a:t>
            </a:r>
            <a:b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se </a:t>
            </a:r>
            <a:r>
              <a:rPr lang="it-IT" sz="1600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pierden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600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las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600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campanas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y </a:t>
            </a:r>
            <a:r>
              <a:rPr lang="it-IT" sz="1600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aparecen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600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las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600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sendas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impenetrables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. </a:t>
            </a:r>
            <a:b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Cuando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sale la luna, </a:t>
            </a:r>
            <a:b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el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mar </a:t>
            </a:r>
            <a:r>
              <a:rPr lang="it-IT" sz="1600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cubre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la </a:t>
            </a:r>
            <a:r>
              <a:rPr lang="it-IT" sz="1600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tierra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y </a:t>
            </a:r>
            <a:r>
              <a:rPr lang="it-IT" sz="1600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el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600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corazón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se </a:t>
            </a:r>
            <a:r>
              <a:rPr lang="it-IT" sz="1600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siente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isla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en </a:t>
            </a:r>
            <a:r>
              <a:rPr lang="it-IT" sz="1600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el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infinito. </a:t>
            </a:r>
            <a:b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Nadie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come </a:t>
            </a:r>
            <a:r>
              <a:rPr lang="it-IT" sz="1600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naranjas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bajo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la luna </a:t>
            </a:r>
            <a:r>
              <a:rPr lang="it-IT" sz="1600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llena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. </a:t>
            </a:r>
            <a:b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Es preciso </a:t>
            </a:r>
            <a:r>
              <a:rPr lang="it-IT" sz="1600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comer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fruta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verde y </a:t>
            </a:r>
            <a:r>
              <a:rPr lang="it-IT" sz="1600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helada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. </a:t>
            </a:r>
            <a:b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Cuando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sale la luna </a:t>
            </a:r>
            <a:b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de </a:t>
            </a:r>
            <a:r>
              <a:rPr lang="it-IT" sz="1600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cien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600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rostros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600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iguales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b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la </a:t>
            </a:r>
            <a:r>
              <a:rPr lang="it-IT" sz="1600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moneda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de </a:t>
            </a:r>
            <a:r>
              <a:rPr lang="it-IT" sz="1600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plata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solloza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en </a:t>
            </a:r>
            <a:r>
              <a:rPr lang="it-IT" sz="1600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el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600" i="1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bolsillo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.</a:t>
            </a:r>
            <a:r>
              <a:rPr lang="it-IT" sz="1600" i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1" y="332656"/>
            <a:ext cx="4957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chemeClr val="bg1"/>
                </a:solidFill>
                <a:latin typeface="Kunstler Script" pitchFamily="66" charset="0"/>
              </a:rPr>
              <a:t>Federico Garcia Lorca </a:t>
            </a:r>
            <a:endParaRPr lang="it-IT" sz="4800" b="1" dirty="0">
              <a:solidFill>
                <a:schemeClr val="bg1"/>
              </a:solidFill>
              <a:latin typeface="Kunstler Script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4869160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  <a:latin typeface="Comic Sans MS" pitchFamily="66" charset="0"/>
              </a:rPr>
              <a:t>El escribio muchas poesias sobre la luna y un de estas poesia es esta :</a:t>
            </a:r>
          </a:p>
          <a:p>
            <a:endParaRPr lang="it-IT" sz="1600" b="1" dirty="0"/>
          </a:p>
        </p:txBody>
      </p:sp>
      <p:pic>
        <p:nvPicPr>
          <p:cNvPr id="9218" name="Picture 2" descr="http://www.daneel59.altervista.org/immagini/poeti/lor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24744"/>
            <a:ext cx="2686299" cy="366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532440" y="6237312"/>
            <a:ext cx="349424" cy="353144"/>
          </a:xfrm>
          <a:prstGeom prst="actionButtonHom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2491774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800"/>
                            </p:stCondLst>
                            <p:childTnLst>
                              <p:par>
                                <p:cTn id="3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800"/>
                            </p:stCondLst>
                            <p:childTnLst>
                              <p:par>
                                <p:cTn id="44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800"/>
                            </p:stCondLst>
                            <p:childTnLst>
                              <p:par>
                                <p:cTn id="4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utoUpdateAnimBg="0"/>
      <p:bldP spid="25606" grpId="1"/>
      <p:bldP spid="6" grpId="0"/>
      <p:bldP spid="2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23528" y="2852936"/>
            <a:ext cx="44644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 Esta cancion habla de una mujer que queria casarse con un hombre gitano y fue da la luna y ella le dijo …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4676" y="188640"/>
            <a:ext cx="4957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err="1" smtClean="0">
                <a:solidFill>
                  <a:schemeClr val="bg1"/>
                </a:solidFill>
                <a:latin typeface="Kunstler Script" pitchFamily="66" charset="0"/>
              </a:rPr>
              <a:t>Hijo</a:t>
            </a:r>
            <a:r>
              <a:rPr lang="it-IT" sz="4800" b="1" dirty="0" smtClean="0">
                <a:solidFill>
                  <a:schemeClr val="bg1"/>
                </a:solidFill>
                <a:latin typeface="Kunstler Script" pitchFamily="66" charset="0"/>
              </a:rPr>
              <a:t> de la Luna</a:t>
            </a:r>
            <a:endParaRPr lang="it-IT" sz="4800" b="1" dirty="0">
              <a:solidFill>
                <a:schemeClr val="bg1"/>
              </a:solidFill>
              <a:latin typeface="Kunstler Script" pitchFamily="66" charset="0"/>
            </a:endParaRPr>
          </a:p>
        </p:txBody>
      </p:sp>
      <p:pic>
        <p:nvPicPr>
          <p:cNvPr id="8194" name="Picture 2" descr="http://4.bp.blogspot.com/_UdoCfODB1mk/S9jSTMDFMhI/AAAAAAAAAss/KnJz_zR_lRo/s1600/Hijo_de_la_lu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4096172" cy="27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1916832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b="1" i="1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 </a:t>
            </a:r>
            <a:r>
              <a:rPr lang="it-IT" sz="1600" b="1" i="1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Hijo de la Luna</a:t>
            </a: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 es una canción del grupo español de música tecno-pop Mecano.</a:t>
            </a:r>
          </a:p>
        </p:txBody>
      </p:sp>
      <p:sp useBgFill="1">
        <p:nvSpPr>
          <p:cNvPr id="7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532440" y="6237312"/>
            <a:ext cx="349424" cy="353144"/>
          </a:xfrm>
          <a:prstGeom prst="actionButtonHom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8" name="Hijo de la Lu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55976" y="47667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099024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623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6629" grpId="0"/>
      <p:bldP spid="5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04800" y="914400"/>
            <a:ext cx="3124200" cy="595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Tonto el que no entienda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cuenta una leyenda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que una hembra gitana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conjuró a la luna hasta el amanecer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llorando pedía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al llegar el día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desposar un calé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tendrás a tu hombre piel morena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desde el cielo habló la luna llena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pero a cambio quiero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el hijo primero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que le engendres a él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que quien su hijo inmola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para no estar sola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poco le iba a querer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luna quieres ser madre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y no encuentras querer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que te haga mujer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dime luna de plata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que pretendes hacer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endParaRPr lang="it-IT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724128" y="1020762"/>
            <a:ext cx="2743200" cy="583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¿ de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quién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es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el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hijo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? </a:t>
            </a:r>
            <a:endParaRPr lang="it-IT" sz="1600" dirty="0" smtClean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it-IT" sz="16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me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has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engañao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fijo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y de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muerte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la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hirió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luego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se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hizo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al monte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con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el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niño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en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brazos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y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allí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le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abandonó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luna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quieres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ser madre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y no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encuentras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querer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que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te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haga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mujer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dime luna de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plata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que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pretendes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hacer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con un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niño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de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piel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hijo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de la luna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y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las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noches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que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haya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luna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llena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será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porque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el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niño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esté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de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buenas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y si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el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niño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llora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menguará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la luna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para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hacerle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una cuna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y si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el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niño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llora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menguará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la luna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para </a:t>
            </a:r>
            <a:r>
              <a:rPr lang="it-IT" sz="1600" dirty="0" err="1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hacerle</a:t>
            </a: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una cuna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971800" y="914400"/>
            <a:ext cx="2819400" cy="595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con un niño de piel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hijo de la luna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de padre canela nació un niño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blanco como el lomo de un armiño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con los ojos grises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en vez de aceituna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niño albino de luna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maldita su estampa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este hijo es de un payo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y yo no me lo callo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luna quieres ser madre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y no encuentras querer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que te haga mujer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dime luna de plata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que pretendes hacer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con un niño de piel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hijo de la luna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gitano al creerse deshonrado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se fue a su mujer cuchillo en mano </a:t>
            </a:r>
            <a:br>
              <a:rPr lang="it-IT" sz="1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endParaRPr lang="it-IT" sz="16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577" y="83403"/>
            <a:ext cx="4957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err="1" smtClean="0">
                <a:solidFill>
                  <a:schemeClr val="bg1"/>
                </a:solidFill>
                <a:latin typeface="Kunstler Script" pitchFamily="66" charset="0"/>
              </a:rPr>
              <a:t>Hijo</a:t>
            </a:r>
            <a:r>
              <a:rPr lang="it-IT" sz="4800" b="1" dirty="0" smtClean="0">
                <a:solidFill>
                  <a:schemeClr val="bg1"/>
                </a:solidFill>
                <a:latin typeface="Kunstler Script" pitchFamily="66" charset="0"/>
              </a:rPr>
              <a:t> de la Luna</a:t>
            </a:r>
            <a:endParaRPr lang="it-IT" sz="4800" b="1" dirty="0">
              <a:solidFill>
                <a:schemeClr val="bg1"/>
              </a:solidFill>
              <a:latin typeface="Kunstler Script" pitchFamily="66" charset="0"/>
            </a:endParaRPr>
          </a:p>
        </p:txBody>
      </p:sp>
      <p:sp useBgFill="1">
        <p:nvSpPr>
          <p:cNvPr id="7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532440" y="6237312"/>
            <a:ext cx="349424" cy="353144"/>
          </a:xfrm>
          <a:prstGeom prst="actionButtonHom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20159756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  <p:bldP spid="27655" grpId="0"/>
      <p:bldP spid="8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1004</Words>
  <Application>Microsoft Office PowerPoint</Application>
  <PresentationFormat>On-screen Show (4:3)</PresentationFormat>
  <Paragraphs>181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La Luna …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Fryderyk Chopin</vt:lpstr>
      <vt:lpstr>I Notturni (op. 9, n.2)</vt:lpstr>
      <vt:lpstr>Vincent Van Gogh</vt:lpstr>
      <vt:lpstr>Notte Stellata</vt:lpstr>
      <vt:lpstr>Fasi lunari</vt:lpstr>
      <vt:lpstr>La Luna …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Accenture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Luna…</dc:title>
  <dc:creator>Camilla Campisano</dc:creator>
  <cp:lastModifiedBy>bruno</cp:lastModifiedBy>
  <cp:revision>78</cp:revision>
  <dcterms:created xsi:type="dcterms:W3CDTF">2013-05-26T11:25:57Z</dcterms:created>
  <dcterms:modified xsi:type="dcterms:W3CDTF">2013-06-28T05:37:34Z</dcterms:modified>
</cp:coreProperties>
</file>